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sldIdLst>
    <p:sldId id="256" r:id="rId2"/>
    <p:sldId id="257" r:id="rId3"/>
    <p:sldId id="265" r:id="rId4"/>
    <p:sldId id="258" r:id="rId5"/>
    <p:sldId id="267" r:id="rId6"/>
    <p:sldId id="259" r:id="rId7"/>
    <p:sldId id="260" r:id="rId8"/>
    <p:sldId id="261" r:id="rId9"/>
    <p:sldId id="262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82" r:id="rId20"/>
    <p:sldId id="277" r:id="rId21"/>
    <p:sldId id="278" r:id="rId22"/>
    <p:sldId id="28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14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6C1A1-B182-4E44-9EDB-92D7B9EDEE10}" type="doc">
      <dgm:prSet loTypeId="urn:microsoft.com/office/officeart/2005/8/layout/list1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7507650E-F623-420F-A8B0-B5EA08A9E598}">
      <dgm:prSet phldrT="[Текст]" custT="1"/>
      <dgm:spPr/>
      <dgm:t>
        <a:bodyPr/>
        <a:lstStyle/>
        <a:p>
          <a:pPr algn="just"/>
          <a:r>
            <a:rPr lang="ru-RU" sz="2800" b="0" i="0">
              <a:latin typeface="Arial" panose="020B0604020202020204" pitchFamily="34" charset="0"/>
              <a:cs typeface="Arial" panose="020B0604020202020204" pitchFamily="34" charset="0"/>
            </a:rPr>
            <a:t>Внедрение технологии использования камешков Марблс в образовательном процессе. </a:t>
          </a:r>
          <a:endParaRPr lang="ru-RU" sz="2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C674D0-BBDB-423D-8EAB-8584F268158A}" type="parTrans" cxnId="{3C4C4C39-F0EE-4FBE-A4D9-E93352AFF1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0E42616-B47E-4EB2-A54A-B17289468479}" type="sibTrans" cxnId="{3C4C4C39-F0EE-4FBE-A4D9-E93352AFF1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AEA1BED-CF90-4D7E-BF80-DE33C5F3F196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Привлечение педагогов  </a:t>
          </a:r>
          <a:r>
            <a:rPr lang="ru-RU" sz="2800" dirty="0">
              <a:latin typeface="Arial" panose="020B0604020202020204" pitchFamily="34" charset="0"/>
              <a:cs typeface="Arial" panose="020B0604020202020204" pitchFamily="34" charset="0"/>
            </a:rPr>
            <a:t>ДОУ к использованию новой технологии.</a:t>
          </a:r>
        </a:p>
      </dgm:t>
    </dgm:pt>
    <dgm:pt modelId="{B7D3DF29-B5AE-4D3E-9B6C-B5B292967A90}" type="parTrans" cxnId="{74FD21DD-BA8D-41B3-A828-DA23040D14F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4E5AE62-3E9D-4132-86A8-AF53E79A89B5}" type="sibTrans" cxnId="{74FD21DD-BA8D-41B3-A828-DA23040D14F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DEC633-1C47-4ACB-9769-F20EB8DCB5FC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Ознакомление родителей  с технологией использования камешков Марблс в играх с детьми.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52E67-6101-4A13-88BD-B97B49F43765}" type="parTrans" cxnId="{F799C3A5-48EA-4C09-B39F-C8D4D3C8DB6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13F72B-B4C4-4A61-83C8-D4A4F8A905F0}" type="sibTrans" cxnId="{F799C3A5-48EA-4C09-B39F-C8D4D3C8DB6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61EF61-FE66-491E-846B-739121A78FEB}" type="pres">
      <dgm:prSet presAssocID="{98D6C1A1-B182-4E44-9EDB-92D7B9EDEE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E3AD06-2660-42C0-AAFB-0439CD1CB4B8}" type="pres">
      <dgm:prSet presAssocID="{7507650E-F623-420F-A8B0-B5EA08A9E598}" presName="parentLin" presStyleCnt="0"/>
      <dgm:spPr/>
    </dgm:pt>
    <dgm:pt modelId="{35C23DA8-B01B-4E71-9AEE-53E089EF7476}" type="pres">
      <dgm:prSet presAssocID="{7507650E-F623-420F-A8B0-B5EA08A9E59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5C554E-415B-4E68-BB25-77586F182B79}" type="pres">
      <dgm:prSet presAssocID="{7507650E-F623-420F-A8B0-B5EA08A9E598}" presName="parentText" presStyleLbl="node1" presStyleIdx="0" presStyleCnt="3" custScaleY="328870" custLinFactNeighborX="25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2A502-BA3C-4C39-BB3C-9D2F0B1B27C1}" type="pres">
      <dgm:prSet presAssocID="{7507650E-F623-420F-A8B0-B5EA08A9E598}" presName="negativeSpace" presStyleCnt="0"/>
      <dgm:spPr/>
    </dgm:pt>
    <dgm:pt modelId="{834A1A61-8D3C-49DA-903A-051917E56A81}" type="pres">
      <dgm:prSet presAssocID="{7507650E-F623-420F-A8B0-B5EA08A9E598}" presName="childText" presStyleLbl="conFgAcc1" presStyleIdx="0" presStyleCnt="3">
        <dgm:presLayoutVars>
          <dgm:bulletEnabled val="1"/>
        </dgm:presLayoutVars>
      </dgm:prSet>
      <dgm:spPr/>
    </dgm:pt>
    <dgm:pt modelId="{DD9A3D81-0178-4F15-B05B-1D416E875D48}" type="pres">
      <dgm:prSet presAssocID="{80E42616-B47E-4EB2-A54A-B17289468479}" presName="spaceBetweenRectangles" presStyleCnt="0"/>
      <dgm:spPr/>
    </dgm:pt>
    <dgm:pt modelId="{E038AF73-BEE2-48F7-AF3E-7834E11154D9}" type="pres">
      <dgm:prSet presAssocID="{6AEA1BED-CF90-4D7E-BF80-DE33C5F3F196}" presName="parentLin" presStyleCnt="0"/>
      <dgm:spPr/>
    </dgm:pt>
    <dgm:pt modelId="{24B3F4BD-A099-4246-8232-AE049B412B74}" type="pres">
      <dgm:prSet presAssocID="{6AEA1BED-CF90-4D7E-BF80-DE33C5F3F19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A657D27-EA7B-45A0-9339-AA78FC418F04}" type="pres">
      <dgm:prSet presAssocID="{6AEA1BED-CF90-4D7E-BF80-DE33C5F3F196}" presName="parentText" presStyleLbl="node1" presStyleIdx="1" presStyleCnt="3" custScaleY="3659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A79F9-A6C4-4358-8E39-207393B4ACEA}" type="pres">
      <dgm:prSet presAssocID="{6AEA1BED-CF90-4D7E-BF80-DE33C5F3F196}" presName="negativeSpace" presStyleCnt="0"/>
      <dgm:spPr/>
    </dgm:pt>
    <dgm:pt modelId="{3E38F6BB-447B-4395-BC5F-D5C12554C5DF}" type="pres">
      <dgm:prSet presAssocID="{6AEA1BED-CF90-4D7E-BF80-DE33C5F3F196}" presName="childText" presStyleLbl="conFgAcc1" presStyleIdx="1" presStyleCnt="3">
        <dgm:presLayoutVars>
          <dgm:bulletEnabled val="1"/>
        </dgm:presLayoutVars>
      </dgm:prSet>
      <dgm:spPr/>
    </dgm:pt>
    <dgm:pt modelId="{8019DFC3-AE57-4433-8A77-832D3216F085}" type="pres">
      <dgm:prSet presAssocID="{64E5AE62-3E9D-4132-86A8-AF53E79A89B5}" presName="spaceBetweenRectangles" presStyleCnt="0"/>
      <dgm:spPr/>
    </dgm:pt>
    <dgm:pt modelId="{4E4E2EF8-19B3-46BC-89CD-70BD256636B1}" type="pres">
      <dgm:prSet presAssocID="{5BDEC633-1C47-4ACB-9769-F20EB8DCB5FC}" presName="parentLin" presStyleCnt="0"/>
      <dgm:spPr/>
    </dgm:pt>
    <dgm:pt modelId="{6200EABE-F8A4-4DDF-BF3D-1EE7CDC747D4}" type="pres">
      <dgm:prSet presAssocID="{5BDEC633-1C47-4ACB-9769-F20EB8DCB5F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A3CAE82-9F37-4864-A09F-0EC662BC7087}" type="pres">
      <dgm:prSet presAssocID="{5BDEC633-1C47-4ACB-9769-F20EB8DCB5FC}" presName="parentText" presStyleLbl="node1" presStyleIdx="2" presStyleCnt="3" custScaleY="4211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10D40-0D1A-4DBC-A134-3D92701792BA}" type="pres">
      <dgm:prSet presAssocID="{5BDEC633-1C47-4ACB-9769-F20EB8DCB5FC}" presName="negativeSpace" presStyleCnt="0"/>
      <dgm:spPr/>
    </dgm:pt>
    <dgm:pt modelId="{B42881E6-83AD-490B-B76A-63CA3CDDAB64}" type="pres">
      <dgm:prSet presAssocID="{5BDEC633-1C47-4ACB-9769-F20EB8DCB5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799C3A5-48EA-4C09-B39F-C8D4D3C8DB65}" srcId="{98D6C1A1-B182-4E44-9EDB-92D7B9EDEE10}" destId="{5BDEC633-1C47-4ACB-9769-F20EB8DCB5FC}" srcOrd="2" destOrd="0" parTransId="{43952E67-6101-4A13-88BD-B97B49F43765}" sibTransId="{A013F72B-B4C4-4A61-83C8-D4A4F8A905F0}"/>
    <dgm:cxn modelId="{D7C4DE33-D820-465E-BCB4-44D0C303D537}" type="presOf" srcId="{5BDEC633-1C47-4ACB-9769-F20EB8DCB5FC}" destId="{6200EABE-F8A4-4DDF-BF3D-1EE7CDC747D4}" srcOrd="0" destOrd="0" presId="urn:microsoft.com/office/officeart/2005/8/layout/list1"/>
    <dgm:cxn modelId="{95F2163B-CB90-493A-B68A-D17178C2749F}" type="presOf" srcId="{5BDEC633-1C47-4ACB-9769-F20EB8DCB5FC}" destId="{EA3CAE82-9F37-4864-A09F-0EC662BC7087}" srcOrd="1" destOrd="0" presId="urn:microsoft.com/office/officeart/2005/8/layout/list1"/>
    <dgm:cxn modelId="{9F5B2402-3304-4925-B3C8-BC37693A6E36}" type="presOf" srcId="{7507650E-F623-420F-A8B0-B5EA08A9E598}" destId="{0F5C554E-415B-4E68-BB25-77586F182B79}" srcOrd="1" destOrd="0" presId="urn:microsoft.com/office/officeart/2005/8/layout/list1"/>
    <dgm:cxn modelId="{1D1416FF-410C-4D55-9D25-8CC4473CDEDB}" type="presOf" srcId="{7507650E-F623-420F-A8B0-B5EA08A9E598}" destId="{35C23DA8-B01B-4E71-9AEE-53E089EF7476}" srcOrd="0" destOrd="0" presId="urn:microsoft.com/office/officeart/2005/8/layout/list1"/>
    <dgm:cxn modelId="{15357222-3893-4FF6-B9B2-AA1A43E76C40}" type="presOf" srcId="{6AEA1BED-CF90-4D7E-BF80-DE33C5F3F196}" destId="{8A657D27-EA7B-45A0-9339-AA78FC418F04}" srcOrd="1" destOrd="0" presId="urn:microsoft.com/office/officeart/2005/8/layout/list1"/>
    <dgm:cxn modelId="{74FD21DD-BA8D-41B3-A828-DA23040D14FE}" srcId="{98D6C1A1-B182-4E44-9EDB-92D7B9EDEE10}" destId="{6AEA1BED-CF90-4D7E-BF80-DE33C5F3F196}" srcOrd="1" destOrd="0" parTransId="{B7D3DF29-B5AE-4D3E-9B6C-B5B292967A90}" sibTransId="{64E5AE62-3E9D-4132-86A8-AF53E79A89B5}"/>
    <dgm:cxn modelId="{3C4C4C39-F0EE-4FBE-A4D9-E93352AFF1E9}" srcId="{98D6C1A1-B182-4E44-9EDB-92D7B9EDEE10}" destId="{7507650E-F623-420F-A8B0-B5EA08A9E598}" srcOrd="0" destOrd="0" parTransId="{E3C674D0-BBDB-423D-8EAB-8584F268158A}" sibTransId="{80E42616-B47E-4EB2-A54A-B17289468479}"/>
    <dgm:cxn modelId="{9AD33A19-3FB5-42C7-BEEB-4FCA7309C764}" type="presOf" srcId="{98D6C1A1-B182-4E44-9EDB-92D7B9EDEE10}" destId="{1F61EF61-FE66-491E-846B-739121A78FEB}" srcOrd="0" destOrd="0" presId="urn:microsoft.com/office/officeart/2005/8/layout/list1"/>
    <dgm:cxn modelId="{39D62A9C-22A9-4A6B-8307-AF5E041EC35D}" type="presOf" srcId="{6AEA1BED-CF90-4D7E-BF80-DE33C5F3F196}" destId="{24B3F4BD-A099-4246-8232-AE049B412B74}" srcOrd="0" destOrd="0" presId="urn:microsoft.com/office/officeart/2005/8/layout/list1"/>
    <dgm:cxn modelId="{208E99EF-E4CE-4C18-85DD-8FF96B52EA1A}" type="presParOf" srcId="{1F61EF61-FE66-491E-846B-739121A78FEB}" destId="{29E3AD06-2660-42C0-AAFB-0439CD1CB4B8}" srcOrd="0" destOrd="0" presId="urn:microsoft.com/office/officeart/2005/8/layout/list1"/>
    <dgm:cxn modelId="{89AB69C5-D2E2-4938-957C-50D499AFAD12}" type="presParOf" srcId="{29E3AD06-2660-42C0-AAFB-0439CD1CB4B8}" destId="{35C23DA8-B01B-4E71-9AEE-53E089EF7476}" srcOrd="0" destOrd="0" presId="urn:microsoft.com/office/officeart/2005/8/layout/list1"/>
    <dgm:cxn modelId="{DBAA359F-D308-45DA-B9B0-9368F19FE914}" type="presParOf" srcId="{29E3AD06-2660-42C0-AAFB-0439CD1CB4B8}" destId="{0F5C554E-415B-4E68-BB25-77586F182B79}" srcOrd="1" destOrd="0" presId="urn:microsoft.com/office/officeart/2005/8/layout/list1"/>
    <dgm:cxn modelId="{66D9F13B-C567-44B5-9D9C-925384AFE4BD}" type="presParOf" srcId="{1F61EF61-FE66-491E-846B-739121A78FEB}" destId="{B8D2A502-BA3C-4C39-BB3C-9D2F0B1B27C1}" srcOrd="1" destOrd="0" presId="urn:microsoft.com/office/officeart/2005/8/layout/list1"/>
    <dgm:cxn modelId="{F623A4A4-714E-4B11-BFD7-456E590F4323}" type="presParOf" srcId="{1F61EF61-FE66-491E-846B-739121A78FEB}" destId="{834A1A61-8D3C-49DA-903A-051917E56A81}" srcOrd="2" destOrd="0" presId="urn:microsoft.com/office/officeart/2005/8/layout/list1"/>
    <dgm:cxn modelId="{87ACD05A-CAEB-412D-9FDE-DBA21753F12C}" type="presParOf" srcId="{1F61EF61-FE66-491E-846B-739121A78FEB}" destId="{DD9A3D81-0178-4F15-B05B-1D416E875D48}" srcOrd="3" destOrd="0" presId="urn:microsoft.com/office/officeart/2005/8/layout/list1"/>
    <dgm:cxn modelId="{90E7FE89-B7F3-48DB-9E9A-0F072680A1D2}" type="presParOf" srcId="{1F61EF61-FE66-491E-846B-739121A78FEB}" destId="{E038AF73-BEE2-48F7-AF3E-7834E11154D9}" srcOrd="4" destOrd="0" presId="urn:microsoft.com/office/officeart/2005/8/layout/list1"/>
    <dgm:cxn modelId="{42028CAE-6972-4D21-96EB-58991CD61513}" type="presParOf" srcId="{E038AF73-BEE2-48F7-AF3E-7834E11154D9}" destId="{24B3F4BD-A099-4246-8232-AE049B412B74}" srcOrd="0" destOrd="0" presId="urn:microsoft.com/office/officeart/2005/8/layout/list1"/>
    <dgm:cxn modelId="{E97DE5D5-8683-4EF9-8DA6-2BDDA4D0E6E4}" type="presParOf" srcId="{E038AF73-BEE2-48F7-AF3E-7834E11154D9}" destId="{8A657D27-EA7B-45A0-9339-AA78FC418F04}" srcOrd="1" destOrd="0" presId="urn:microsoft.com/office/officeart/2005/8/layout/list1"/>
    <dgm:cxn modelId="{55B149F9-4552-4C86-90FA-0C0FE9961C6E}" type="presParOf" srcId="{1F61EF61-FE66-491E-846B-739121A78FEB}" destId="{3C6A79F9-A6C4-4358-8E39-207393B4ACEA}" srcOrd="5" destOrd="0" presId="urn:microsoft.com/office/officeart/2005/8/layout/list1"/>
    <dgm:cxn modelId="{58DDDE36-4D7A-4DA1-B896-6A48D71C187D}" type="presParOf" srcId="{1F61EF61-FE66-491E-846B-739121A78FEB}" destId="{3E38F6BB-447B-4395-BC5F-D5C12554C5DF}" srcOrd="6" destOrd="0" presId="urn:microsoft.com/office/officeart/2005/8/layout/list1"/>
    <dgm:cxn modelId="{3A33B12A-C2C6-4764-A655-8B578D1E4F15}" type="presParOf" srcId="{1F61EF61-FE66-491E-846B-739121A78FEB}" destId="{8019DFC3-AE57-4433-8A77-832D3216F085}" srcOrd="7" destOrd="0" presId="urn:microsoft.com/office/officeart/2005/8/layout/list1"/>
    <dgm:cxn modelId="{A7F705DC-E56D-4230-BCA5-236DF2CDC31A}" type="presParOf" srcId="{1F61EF61-FE66-491E-846B-739121A78FEB}" destId="{4E4E2EF8-19B3-46BC-89CD-70BD256636B1}" srcOrd="8" destOrd="0" presId="urn:microsoft.com/office/officeart/2005/8/layout/list1"/>
    <dgm:cxn modelId="{6009C2DD-82A6-4165-A866-C0872DB9DBC6}" type="presParOf" srcId="{4E4E2EF8-19B3-46BC-89CD-70BD256636B1}" destId="{6200EABE-F8A4-4DDF-BF3D-1EE7CDC747D4}" srcOrd="0" destOrd="0" presId="urn:microsoft.com/office/officeart/2005/8/layout/list1"/>
    <dgm:cxn modelId="{ABC08678-597F-4A76-9763-285EB5AA36DE}" type="presParOf" srcId="{4E4E2EF8-19B3-46BC-89CD-70BD256636B1}" destId="{EA3CAE82-9F37-4864-A09F-0EC662BC7087}" srcOrd="1" destOrd="0" presId="urn:microsoft.com/office/officeart/2005/8/layout/list1"/>
    <dgm:cxn modelId="{F38A66B3-4823-410D-B03F-6B0570179D16}" type="presParOf" srcId="{1F61EF61-FE66-491E-846B-739121A78FEB}" destId="{4D910D40-0D1A-4DBC-A134-3D92701792BA}" srcOrd="9" destOrd="0" presId="urn:microsoft.com/office/officeart/2005/8/layout/list1"/>
    <dgm:cxn modelId="{94CCDA7C-E2ED-487B-A9A7-D52C8E227DD8}" type="presParOf" srcId="{1F61EF61-FE66-491E-846B-739121A78FEB}" destId="{B42881E6-83AD-490B-B76A-63CA3CDDAB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47E841-C02F-4F11-8968-3C3B24456C08}" type="doc">
      <dgm:prSet loTypeId="urn:microsoft.com/office/officeart/2005/8/layout/list1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0DF020F2-5586-40F8-87B8-91F3C451CA5C}">
      <dgm:prSet custT="1"/>
      <dgm:spPr/>
      <dgm:t>
        <a:bodyPr/>
        <a:lstStyle/>
        <a:p>
          <a:r>
            <a:rPr lang="ru-RU" sz="2400" b="0" cap="none">
              <a:latin typeface="Arial" panose="020B0604020202020204" pitchFamily="34" charset="0"/>
              <a:cs typeface="Arial" panose="020B0604020202020204" pitchFamily="34" charset="0"/>
            </a:rPr>
            <a:t>Развивать  мелкую моторику, зрительно – двигательную координацию.</a:t>
          </a:r>
          <a:endParaRPr lang="ru-RU" sz="2400" b="0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74984-6181-4644-8B61-7925E5C604F6}" type="parTrans" cxnId="{621865E8-AB06-4486-AC7B-34547A00140F}">
      <dgm:prSet/>
      <dgm:spPr/>
      <dgm:t>
        <a:bodyPr/>
        <a:lstStyle/>
        <a:p>
          <a:endParaRPr lang="ru-RU"/>
        </a:p>
      </dgm:t>
    </dgm:pt>
    <dgm:pt modelId="{76B25A41-DA76-4F6C-9D25-D50AC8F6D7A0}" type="sibTrans" cxnId="{621865E8-AB06-4486-AC7B-34547A00140F}">
      <dgm:prSet/>
      <dgm:spPr/>
      <dgm:t>
        <a:bodyPr/>
        <a:lstStyle/>
        <a:p>
          <a:endParaRPr lang="ru-RU"/>
        </a:p>
      </dgm:t>
    </dgm:pt>
    <dgm:pt modelId="{F0604D4B-1606-4F35-A863-CC6881040371}">
      <dgm:prSet custT="1"/>
      <dgm:spPr/>
      <dgm:t>
        <a:bodyPr/>
        <a:lstStyle/>
        <a:p>
          <a:r>
            <a:rPr lang="ru-RU" sz="2400" b="0" cap="none">
              <a:latin typeface="Arial" panose="020B0604020202020204" pitchFamily="34" charset="0"/>
              <a:cs typeface="Arial" panose="020B0604020202020204" pitchFamily="34" charset="0"/>
            </a:rPr>
            <a:t>Развивать  речь детей.</a:t>
          </a:r>
          <a:endParaRPr lang="ru-RU" sz="2400" b="0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85802D-07ED-4D5B-8F0E-AC7608309E07}" type="parTrans" cxnId="{1CE0553A-A411-49C8-A552-43CB10EBB2F9}">
      <dgm:prSet/>
      <dgm:spPr/>
      <dgm:t>
        <a:bodyPr/>
        <a:lstStyle/>
        <a:p>
          <a:endParaRPr lang="ru-RU"/>
        </a:p>
      </dgm:t>
    </dgm:pt>
    <dgm:pt modelId="{64944853-466C-4701-BC98-3420DFC1EC9F}" type="sibTrans" cxnId="{1CE0553A-A411-49C8-A552-43CB10EBB2F9}">
      <dgm:prSet/>
      <dgm:spPr/>
      <dgm:t>
        <a:bodyPr/>
        <a:lstStyle/>
        <a:p>
          <a:endParaRPr lang="ru-RU"/>
        </a:p>
      </dgm:t>
    </dgm:pt>
    <dgm:pt modelId="{96E03546-CEC2-4EA3-B7CE-C49523E00649}">
      <dgm:prSet custT="1"/>
      <dgm:spPr/>
      <dgm:t>
        <a:bodyPr/>
        <a:lstStyle/>
        <a:p>
          <a:pPr algn="l"/>
          <a:r>
            <a:rPr lang="ru-RU" sz="2400" b="0" cap="none" dirty="0">
              <a:latin typeface="Arial" panose="020B0604020202020204" pitchFamily="34" charset="0"/>
              <a:cs typeface="Arial" panose="020B0604020202020204" pitchFamily="34" charset="0"/>
            </a:rPr>
            <a:t>Развивать у детей познавательную , исследовательскую, интеллектуальную активности, коммуникативные навыки и творческие способности во всех видах детской деятельности.</a:t>
          </a:r>
        </a:p>
      </dgm:t>
    </dgm:pt>
    <dgm:pt modelId="{300A35A7-A697-4C27-BE78-619FF0987CEA}" type="parTrans" cxnId="{9C0CB887-E3E6-4B3A-8EB8-61B24F97D19C}">
      <dgm:prSet/>
      <dgm:spPr/>
      <dgm:t>
        <a:bodyPr/>
        <a:lstStyle/>
        <a:p>
          <a:endParaRPr lang="ru-RU"/>
        </a:p>
      </dgm:t>
    </dgm:pt>
    <dgm:pt modelId="{588AD889-0859-4BCC-BEC6-2C9813FB9855}" type="sibTrans" cxnId="{9C0CB887-E3E6-4B3A-8EB8-61B24F97D19C}">
      <dgm:prSet/>
      <dgm:spPr/>
      <dgm:t>
        <a:bodyPr/>
        <a:lstStyle/>
        <a:p>
          <a:endParaRPr lang="ru-RU"/>
        </a:p>
      </dgm:t>
    </dgm:pt>
    <dgm:pt modelId="{D312BA71-40F9-4E95-8A8F-9E18C650231A}">
      <dgm:prSet custT="1"/>
      <dgm:spPr/>
      <dgm:t>
        <a:bodyPr/>
        <a:lstStyle/>
        <a:p>
          <a:r>
            <a:rPr lang="ru-RU" sz="2400" b="0" cap="none" dirty="0">
              <a:latin typeface="Arial" panose="020B0604020202020204" pitchFamily="34" charset="0"/>
              <a:cs typeface="Arial" panose="020B0604020202020204" pitchFamily="34" charset="0"/>
            </a:rPr>
            <a:t>Создать в группе развивающую предметно-пространственную среду с использованием камешков </a:t>
          </a:r>
          <a:r>
            <a:rPr lang="ru-RU" sz="2400" b="0" cap="none" dirty="0" err="1">
              <a:latin typeface="Arial" panose="020B0604020202020204" pitchFamily="34" charset="0"/>
              <a:cs typeface="Arial" panose="020B0604020202020204" pitchFamily="34" charset="0"/>
            </a:rPr>
            <a:t>Марблс</a:t>
          </a:r>
          <a:r>
            <a:rPr lang="ru-RU" sz="2400" b="0" cap="none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260E38C-4E94-4AD5-B76C-A0BEB1A105AF}" type="parTrans" cxnId="{400818C3-9A40-49E5-AECA-A239D402A717}">
      <dgm:prSet/>
      <dgm:spPr/>
      <dgm:t>
        <a:bodyPr/>
        <a:lstStyle/>
        <a:p>
          <a:endParaRPr lang="ru-RU"/>
        </a:p>
      </dgm:t>
    </dgm:pt>
    <dgm:pt modelId="{28640D98-3307-4D71-9E13-D1904889D1B2}" type="sibTrans" cxnId="{400818C3-9A40-49E5-AECA-A239D402A717}">
      <dgm:prSet/>
      <dgm:spPr/>
      <dgm:t>
        <a:bodyPr/>
        <a:lstStyle/>
        <a:p>
          <a:endParaRPr lang="ru-RU"/>
        </a:p>
      </dgm:t>
    </dgm:pt>
    <dgm:pt modelId="{26FD5611-C586-4763-BABF-5F0651D84270}">
      <dgm:prSet custT="1"/>
      <dgm:spPr/>
      <dgm:t>
        <a:bodyPr/>
        <a:lstStyle/>
        <a:p>
          <a:r>
            <a:rPr lang="ru-RU" sz="2400" b="0" cap="none">
              <a:latin typeface="Arial" panose="020B0604020202020204" pitchFamily="34" charset="0"/>
              <a:cs typeface="Arial" panose="020B0604020202020204" pitchFamily="34" charset="0"/>
            </a:rPr>
            <a:t>Повысить педагогическую компетенцию педагогов и родителей в вопросах развития детей дошкольного возраста.</a:t>
          </a:r>
          <a:endParaRPr lang="ru-RU" sz="2400" b="0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7A273-2809-47FD-B861-30F14EC35921}" type="parTrans" cxnId="{AFC1AF52-6A46-4A51-B07C-C13FBA255609}">
      <dgm:prSet/>
      <dgm:spPr/>
      <dgm:t>
        <a:bodyPr/>
        <a:lstStyle/>
        <a:p>
          <a:endParaRPr lang="ru-RU"/>
        </a:p>
      </dgm:t>
    </dgm:pt>
    <dgm:pt modelId="{B7AE3B13-19DD-4558-92CD-2686457DE14A}" type="sibTrans" cxnId="{AFC1AF52-6A46-4A51-B07C-C13FBA255609}">
      <dgm:prSet/>
      <dgm:spPr/>
      <dgm:t>
        <a:bodyPr/>
        <a:lstStyle/>
        <a:p>
          <a:endParaRPr lang="ru-RU"/>
        </a:p>
      </dgm:t>
    </dgm:pt>
    <dgm:pt modelId="{B8FEA414-8182-4C31-88A7-52925D35944C}" type="pres">
      <dgm:prSet presAssocID="{7047E841-C02F-4F11-8968-3C3B24456C0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D7A741-9827-42EA-8D24-114D62C58484}" type="pres">
      <dgm:prSet presAssocID="{26FD5611-C586-4763-BABF-5F0651D84270}" presName="parentLin" presStyleCnt="0"/>
      <dgm:spPr/>
    </dgm:pt>
    <dgm:pt modelId="{F1B546E5-4537-4808-AC33-F1DF43EE64F0}" type="pres">
      <dgm:prSet presAssocID="{26FD5611-C586-4763-BABF-5F0651D8427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27BE8F6-2824-4B13-9CAC-236DB612727B}" type="pres">
      <dgm:prSet presAssocID="{26FD5611-C586-4763-BABF-5F0651D84270}" presName="parentText" presStyleLbl="node1" presStyleIdx="0" presStyleCnt="5" custScaleX="131478" custScaleY="3267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7C7EA-DA19-42A6-AC8B-94A1020E6359}" type="pres">
      <dgm:prSet presAssocID="{26FD5611-C586-4763-BABF-5F0651D84270}" presName="negativeSpace" presStyleCnt="0"/>
      <dgm:spPr/>
    </dgm:pt>
    <dgm:pt modelId="{26434536-218F-44B9-923F-844BB44F8FC2}" type="pres">
      <dgm:prSet presAssocID="{26FD5611-C586-4763-BABF-5F0651D84270}" presName="childText" presStyleLbl="conFgAcc1" presStyleIdx="0" presStyleCnt="5">
        <dgm:presLayoutVars>
          <dgm:bulletEnabled val="1"/>
        </dgm:presLayoutVars>
      </dgm:prSet>
      <dgm:spPr/>
    </dgm:pt>
    <dgm:pt modelId="{BC1EC6A3-1947-460D-973A-5FF79DC5F5B5}" type="pres">
      <dgm:prSet presAssocID="{B7AE3B13-19DD-4558-92CD-2686457DE14A}" presName="spaceBetweenRectangles" presStyleCnt="0"/>
      <dgm:spPr/>
    </dgm:pt>
    <dgm:pt modelId="{4CDBF3A0-A74A-4B61-ABA7-3585CECC34F8}" type="pres">
      <dgm:prSet presAssocID="{D312BA71-40F9-4E95-8A8F-9E18C650231A}" presName="parentLin" presStyleCnt="0"/>
      <dgm:spPr/>
    </dgm:pt>
    <dgm:pt modelId="{2473545A-281D-465B-B835-70FCFFC329AB}" type="pres">
      <dgm:prSet presAssocID="{D312BA71-40F9-4E95-8A8F-9E18C650231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2AC24BB-B15C-4C79-B41C-E9E457CEF89D}" type="pres">
      <dgm:prSet presAssocID="{D312BA71-40F9-4E95-8A8F-9E18C650231A}" presName="parentText" presStyleLbl="node1" presStyleIdx="1" presStyleCnt="5" custScaleX="132280" custScaleY="3337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2CB3A-CB73-4260-8E7B-FFAF99CF85B7}" type="pres">
      <dgm:prSet presAssocID="{D312BA71-40F9-4E95-8A8F-9E18C650231A}" presName="negativeSpace" presStyleCnt="0"/>
      <dgm:spPr/>
    </dgm:pt>
    <dgm:pt modelId="{B6821E9E-11F9-4ED7-8E23-BE8032A38B72}" type="pres">
      <dgm:prSet presAssocID="{D312BA71-40F9-4E95-8A8F-9E18C650231A}" presName="childText" presStyleLbl="conFgAcc1" presStyleIdx="1" presStyleCnt="5">
        <dgm:presLayoutVars>
          <dgm:bulletEnabled val="1"/>
        </dgm:presLayoutVars>
      </dgm:prSet>
      <dgm:spPr/>
    </dgm:pt>
    <dgm:pt modelId="{68DA07BB-8537-4F14-BA6B-0D0A33B880E3}" type="pres">
      <dgm:prSet presAssocID="{28640D98-3307-4D71-9E13-D1904889D1B2}" presName="spaceBetweenRectangles" presStyleCnt="0"/>
      <dgm:spPr/>
    </dgm:pt>
    <dgm:pt modelId="{D295FFB1-9D44-47BE-8857-B232F54DAC1C}" type="pres">
      <dgm:prSet presAssocID="{96E03546-CEC2-4EA3-B7CE-C49523E00649}" presName="parentLin" presStyleCnt="0"/>
      <dgm:spPr/>
    </dgm:pt>
    <dgm:pt modelId="{3CA8888F-6B83-4E47-8F5B-82AD1DCEFCDD}" type="pres">
      <dgm:prSet presAssocID="{96E03546-CEC2-4EA3-B7CE-C49523E0064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482BC5A-6759-4258-8DD0-4EC16E9C6859}" type="pres">
      <dgm:prSet presAssocID="{96E03546-CEC2-4EA3-B7CE-C49523E00649}" presName="parentText" presStyleLbl="node1" presStyleIdx="2" presStyleCnt="5" custScaleX="131787" custScaleY="4096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9979A-8B6E-45FD-A7D2-34F5B2DC6F32}" type="pres">
      <dgm:prSet presAssocID="{96E03546-CEC2-4EA3-B7CE-C49523E00649}" presName="negativeSpace" presStyleCnt="0"/>
      <dgm:spPr/>
    </dgm:pt>
    <dgm:pt modelId="{6EBE1AF7-BA1D-47AE-9A36-220EE26D0529}" type="pres">
      <dgm:prSet presAssocID="{96E03546-CEC2-4EA3-B7CE-C49523E00649}" presName="childText" presStyleLbl="conFgAcc1" presStyleIdx="2" presStyleCnt="5">
        <dgm:presLayoutVars>
          <dgm:bulletEnabled val="1"/>
        </dgm:presLayoutVars>
      </dgm:prSet>
      <dgm:spPr/>
    </dgm:pt>
    <dgm:pt modelId="{9A3FF01A-F255-4835-A2AD-2393AFA2F0D9}" type="pres">
      <dgm:prSet presAssocID="{588AD889-0859-4BCC-BEC6-2C9813FB9855}" presName="spaceBetweenRectangles" presStyleCnt="0"/>
      <dgm:spPr/>
    </dgm:pt>
    <dgm:pt modelId="{9EEA8AA8-E03C-4441-9F88-F81E9DC71F22}" type="pres">
      <dgm:prSet presAssocID="{F0604D4B-1606-4F35-A863-CC6881040371}" presName="parentLin" presStyleCnt="0"/>
      <dgm:spPr/>
    </dgm:pt>
    <dgm:pt modelId="{60B830CF-81BD-4BE5-A452-4A5886464EA2}" type="pres">
      <dgm:prSet presAssocID="{F0604D4B-1606-4F35-A863-CC688104037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86533EB-B711-4EFF-A74F-42509796D776}" type="pres">
      <dgm:prSet presAssocID="{F0604D4B-1606-4F35-A863-CC6881040371}" presName="parentText" presStyleLbl="node1" presStyleIdx="3" presStyleCnt="5" custScaleY="2541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79CF2-DCA0-4D7D-9EDE-24BF5871C7E9}" type="pres">
      <dgm:prSet presAssocID="{F0604D4B-1606-4F35-A863-CC6881040371}" presName="negativeSpace" presStyleCnt="0"/>
      <dgm:spPr/>
    </dgm:pt>
    <dgm:pt modelId="{79FC528E-9A1D-4F34-8949-D18E708D646F}" type="pres">
      <dgm:prSet presAssocID="{F0604D4B-1606-4F35-A863-CC6881040371}" presName="childText" presStyleLbl="conFgAcc1" presStyleIdx="3" presStyleCnt="5">
        <dgm:presLayoutVars>
          <dgm:bulletEnabled val="1"/>
        </dgm:presLayoutVars>
      </dgm:prSet>
      <dgm:spPr/>
    </dgm:pt>
    <dgm:pt modelId="{94045C68-9B23-4589-BD68-04066FD981E0}" type="pres">
      <dgm:prSet presAssocID="{64944853-466C-4701-BC98-3420DFC1EC9F}" presName="spaceBetweenRectangles" presStyleCnt="0"/>
      <dgm:spPr/>
    </dgm:pt>
    <dgm:pt modelId="{6610405F-482D-44BC-9431-3638C77B9C80}" type="pres">
      <dgm:prSet presAssocID="{0DF020F2-5586-40F8-87B8-91F3C451CA5C}" presName="parentLin" presStyleCnt="0"/>
      <dgm:spPr/>
    </dgm:pt>
    <dgm:pt modelId="{32CA80DC-D963-41DA-919F-953F8A888749}" type="pres">
      <dgm:prSet presAssocID="{0DF020F2-5586-40F8-87B8-91F3C451CA5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CE74CB7-C1EC-4834-BACE-D652BF3C5825}" type="pres">
      <dgm:prSet presAssocID="{0DF020F2-5586-40F8-87B8-91F3C451CA5C}" presName="parentText" presStyleLbl="node1" presStyleIdx="4" presStyleCnt="5" custScaleY="2704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B66228-F91D-4A23-A1B2-C01F9F2BA6D1}" type="pres">
      <dgm:prSet presAssocID="{0DF020F2-5586-40F8-87B8-91F3C451CA5C}" presName="negativeSpace" presStyleCnt="0"/>
      <dgm:spPr/>
    </dgm:pt>
    <dgm:pt modelId="{203E5429-F9B5-4520-AE01-F7E65441D6D8}" type="pres">
      <dgm:prSet presAssocID="{0DF020F2-5586-40F8-87B8-91F3C451CA5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586B765-947C-4734-A191-FB71EE9DBD60}" type="presOf" srcId="{96E03546-CEC2-4EA3-B7CE-C49523E00649}" destId="{3CA8888F-6B83-4E47-8F5B-82AD1DCEFCDD}" srcOrd="0" destOrd="0" presId="urn:microsoft.com/office/officeart/2005/8/layout/list1"/>
    <dgm:cxn modelId="{C6F1A4C5-33CE-4BA7-91C5-2CDD97F24606}" type="presOf" srcId="{F0604D4B-1606-4F35-A863-CC6881040371}" destId="{986533EB-B711-4EFF-A74F-42509796D776}" srcOrd="1" destOrd="0" presId="urn:microsoft.com/office/officeart/2005/8/layout/list1"/>
    <dgm:cxn modelId="{C22964A0-56A5-40B1-BE4D-FD34C0258BCE}" type="presOf" srcId="{0DF020F2-5586-40F8-87B8-91F3C451CA5C}" destId="{9CE74CB7-C1EC-4834-BACE-D652BF3C5825}" srcOrd="1" destOrd="0" presId="urn:microsoft.com/office/officeart/2005/8/layout/list1"/>
    <dgm:cxn modelId="{4B0C9BFF-EF00-4F45-BB93-746A852060A9}" type="presOf" srcId="{D312BA71-40F9-4E95-8A8F-9E18C650231A}" destId="{52AC24BB-B15C-4C79-B41C-E9E457CEF89D}" srcOrd="1" destOrd="0" presId="urn:microsoft.com/office/officeart/2005/8/layout/list1"/>
    <dgm:cxn modelId="{AFC1AF52-6A46-4A51-B07C-C13FBA255609}" srcId="{7047E841-C02F-4F11-8968-3C3B24456C08}" destId="{26FD5611-C586-4763-BABF-5F0651D84270}" srcOrd="0" destOrd="0" parTransId="{7137A273-2809-47FD-B861-30F14EC35921}" sibTransId="{B7AE3B13-19DD-4558-92CD-2686457DE14A}"/>
    <dgm:cxn modelId="{9C0CB887-E3E6-4B3A-8EB8-61B24F97D19C}" srcId="{7047E841-C02F-4F11-8968-3C3B24456C08}" destId="{96E03546-CEC2-4EA3-B7CE-C49523E00649}" srcOrd="2" destOrd="0" parTransId="{300A35A7-A697-4C27-BE78-619FF0987CEA}" sibTransId="{588AD889-0859-4BCC-BEC6-2C9813FB9855}"/>
    <dgm:cxn modelId="{02F124BD-C03C-486B-9EE7-3F022DB73A16}" type="presOf" srcId="{0DF020F2-5586-40F8-87B8-91F3C451CA5C}" destId="{32CA80DC-D963-41DA-919F-953F8A888749}" srcOrd="0" destOrd="0" presId="urn:microsoft.com/office/officeart/2005/8/layout/list1"/>
    <dgm:cxn modelId="{3513916A-3044-48CB-83FC-757EFC215E2F}" type="presOf" srcId="{26FD5611-C586-4763-BABF-5F0651D84270}" destId="{F1B546E5-4537-4808-AC33-F1DF43EE64F0}" srcOrd="0" destOrd="0" presId="urn:microsoft.com/office/officeart/2005/8/layout/list1"/>
    <dgm:cxn modelId="{139BDA5D-C40E-44D7-BDE4-F1AA6DC5EF45}" type="presOf" srcId="{96E03546-CEC2-4EA3-B7CE-C49523E00649}" destId="{3482BC5A-6759-4258-8DD0-4EC16E9C6859}" srcOrd="1" destOrd="0" presId="urn:microsoft.com/office/officeart/2005/8/layout/list1"/>
    <dgm:cxn modelId="{621865E8-AB06-4486-AC7B-34547A00140F}" srcId="{7047E841-C02F-4F11-8968-3C3B24456C08}" destId="{0DF020F2-5586-40F8-87B8-91F3C451CA5C}" srcOrd="4" destOrd="0" parTransId="{8CE74984-6181-4644-8B61-7925E5C604F6}" sibTransId="{76B25A41-DA76-4F6C-9D25-D50AC8F6D7A0}"/>
    <dgm:cxn modelId="{E5255C11-611C-470D-B7F0-80422DA01543}" type="presOf" srcId="{F0604D4B-1606-4F35-A863-CC6881040371}" destId="{60B830CF-81BD-4BE5-A452-4A5886464EA2}" srcOrd="0" destOrd="0" presId="urn:microsoft.com/office/officeart/2005/8/layout/list1"/>
    <dgm:cxn modelId="{3C6DE516-312A-430F-92D0-181A544E0013}" type="presOf" srcId="{D312BA71-40F9-4E95-8A8F-9E18C650231A}" destId="{2473545A-281D-465B-B835-70FCFFC329AB}" srcOrd="0" destOrd="0" presId="urn:microsoft.com/office/officeart/2005/8/layout/list1"/>
    <dgm:cxn modelId="{1CE0553A-A411-49C8-A552-43CB10EBB2F9}" srcId="{7047E841-C02F-4F11-8968-3C3B24456C08}" destId="{F0604D4B-1606-4F35-A863-CC6881040371}" srcOrd="3" destOrd="0" parTransId="{9685802D-07ED-4D5B-8F0E-AC7608309E07}" sibTransId="{64944853-466C-4701-BC98-3420DFC1EC9F}"/>
    <dgm:cxn modelId="{1D072ECA-8FB0-4CE2-A9EF-10AB56DA02AD}" type="presOf" srcId="{26FD5611-C586-4763-BABF-5F0651D84270}" destId="{027BE8F6-2824-4B13-9CAC-236DB612727B}" srcOrd="1" destOrd="0" presId="urn:microsoft.com/office/officeart/2005/8/layout/list1"/>
    <dgm:cxn modelId="{400818C3-9A40-49E5-AECA-A239D402A717}" srcId="{7047E841-C02F-4F11-8968-3C3B24456C08}" destId="{D312BA71-40F9-4E95-8A8F-9E18C650231A}" srcOrd="1" destOrd="0" parTransId="{A260E38C-4E94-4AD5-B76C-A0BEB1A105AF}" sibTransId="{28640D98-3307-4D71-9E13-D1904889D1B2}"/>
    <dgm:cxn modelId="{BAA2BAB2-9BAF-40FE-8252-CD77C0465C8B}" type="presOf" srcId="{7047E841-C02F-4F11-8968-3C3B24456C08}" destId="{B8FEA414-8182-4C31-88A7-52925D35944C}" srcOrd="0" destOrd="0" presId="urn:microsoft.com/office/officeart/2005/8/layout/list1"/>
    <dgm:cxn modelId="{A59B2DEF-D274-48A2-AFCD-BB63B5D85031}" type="presParOf" srcId="{B8FEA414-8182-4C31-88A7-52925D35944C}" destId="{68D7A741-9827-42EA-8D24-114D62C58484}" srcOrd="0" destOrd="0" presId="urn:microsoft.com/office/officeart/2005/8/layout/list1"/>
    <dgm:cxn modelId="{2D2952D7-7730-4E43-B13D-050D222565FE}" type="presParOf" srcId="{68D7A741-9827-42EA-8D24-114D62C58484}" destId="{F1B546E5-4537-4808-AC33-F1DF43EE64F0}" srcOrd="0" destOrd="0" presId="urn:microsoft.com/office/officeart/2005/8/layout/list1"/>
    <dgm:cxn modelId="{B6315DFD-1A3B-41D9-A065-35C1B0A083EA}" type="presParOf" srcId="{68D7A741-9827-42EA-8D24-114D62C58484}" destId="{027BE8F6-2824-4B13-9CAC-236DB612727B}" srcOrd="1" destOrd="0" presId="urn:microsoft.com/office/officeart/2005/8/layout/list1"/>
    <dgm:cxn modelId="{289F41CC-01AB-4B97-ACDA-F2ECE1708AEE}" type="presParOf" srcId="{B8FEA414-8182-4C31-88A7-52925D35944C}" destId="{D107C7EA-DA19-42A6-AC8B-94A1020E6359}" srcOrd="1" destOrd="0" presId="urn:microsoft.com/office/officeart/2005/8/layout/list1"/>
    <dgm:cxn modelId="{CA6B5B08-A55E-453C-AC33-0A16F4B1514C}" type="presParOf" srcId="{B8FEA414-8182-4C31-88A7-52925D35944C}" destId="{26434536-218F-44B9-923F-844BB44F8FC2}" srcOrd="2" destOrd="0" presId="urn:microsoft.com/office/officeart/2005/8/layout/list1"/>
    <dgm:cxn modelId="{55132164-BF62-4054-85E8-31C27880AEAF}" type="presParOf" srcId="{B8FEA414-8182-4C31-88A7-52925D35944C}" destId="{BC1EC6A3-1947-460D-973A-5FF79DC5F5B5}" srcOrd="3" destOrd="0" presId="urn:microsoft.com/office/officeart/2005/8/layout/list1"/>
    <dgm:cxn modelId="{AE659790-E97F-4683-A0C2-FC821DF5C419}" type="presParOf" srcId="{B8FEA414-8182-4C31-88A7-52925D35944C}" destId="{4CDBF3A0-A74A-4B61-ABA7-3585CECC34F8}" srcOrd="4" destOrd="0" presId="urn:microsoft.com/office/officeart/2005/8/layout/list1"/>
    <dgm:cxn modelId="{75E73D51-7A2D-4C07-A606-B53030247E73}" type="presParOf" srcId="{4CDBF3A0-A74A-4B61-ABA7-3585CECC34F8}" destId="{2473545A-281D-465B-B835-70FCFFC329AB}" srcOrd="0" destOrd="0" presId="urn:microsoft.com/office/officeart/2005/8/layout/list1"/>
    <dgm:cxn modelId="{76A50E95-7DAA-40FA-BD57-894E0F58D753}" type="presParOf" srcId="{4CDBF3A0-A74A-4B61-ABA7-3585CECC34F8}" destId="{52AC24BB-B15C-4C79-B41C-E9E457CEF89D}" srcOrd="1" destOrd="0" presId="urn:microsoft.com/office/officeart/2005/8/layout/list1"/>
    <dgm:cxn modelId="{DF5951B1-340E-4CDF-8575-C497EFC8B60F}" type="presParOf" srcId="{B8FEA414-8182-4C31-88A7-52925D35944C}" destId="{3B02CB3A-CB73-4260-8E7B-FFAF99CF85B7}" srcOrd="5" destOrd="0" presId="urn:microsoft.com/office/officeart/2005/8/layout/list1"/>
    <dgm:cxn modelId="{3CEDB67C-DDF0-43E1-B7AD-55DF60B2DF7C}" type="presParOf" srcId="{B8FEA414-8182-4C31-88A7-52925D35944C}" destId="{B6821E9E-11F9-4ED7-8E23-BE8032A38B72}" srcOrd="6" destOrd="0" presId="urn:microsoft.com/office/officeart/2005/8/layout/list1"/>
    <dgm:cxn modelId="{CCFD3B72-C787-4398-B586-7CC6CFAB513D}" type="presParOf" srcId="{B8FEA414-8182-4C31-88A7-52925D35944C}" destId="{68DA07BB-8537-4F14-BA6B-0D0A33B880E3}" srcOrd="7" destOrd="0" presId="urn:microsoft.com/office/officeart/2005/8/layout/list1"/>
    <dgm:cxn modelId="{43EE7EAC-BB56-42D3-867E-112A86BEE4F5}" type="presParOf" srcId="{B8FEA414-8182-4C31-88A7-52925D35944C}" destId="{D295FFB1-9D44-47BE-8857-B232F54DAC1C}" srcOrd="8" destOrd="0" presId="urn:microsoft.com/office/officeart/2005/8/layout/list1"/>
    <dgm:cxn modelId="{5D295DF4-4180-4704-BD3B-3E572801CB34}" type="presParOf" srcId="{D295FFB1-9D44-47BE-8857-B232F54DAC1C}" destId="{3CA8888F-6B83-4E47-8F5B-82AD1DCEFCDD}" srcOrd="0" destOrd="0" presId="urn:microsoft.com/office/officeart/2005/8/layout/list1"/>
    <dgm:cxn modelId="{5C6871DF-C261-4E56-A5D1-5A0F7C0B666D}" type="presParOf" srcId="{D295FFB1-9D44-47BE-8857-B232F54DAC1C}" destId="{3482BC5A-6759-4258-8DD0-4EC16E9C6859}" srcOrd="1" destOrd="0" presId="urn:microsoft.com/office/officeart/2005/8/layout/list1"/>
    <dgm:cxn modelId="{53AD5611-6DE4-493F-8AD6-99BC06C5449D}" type="presParOf" srcId="{B8FEA414-8182-4C31-88A7-52925D35944C}" destId="{2669979A-8B6E-45FD-A7D2-34F5B2DC6F32}" srcOrd="9" destOrd="0" presId="urn:microsoft.com/office/officeart/2005/8/layout/list1"/>
    <dgm:cxn modelId="{EA394954-0A52-4810-93B3-B1411EB67A28}" type="presParOf" srcId="{B8FEA414-8182-4C31-88A7-52925D35944C}" destId="{6EBE1AF7-BA1D-47AE-9A36-220EE26D0529}" srcOrd="10" destOrd="0" presId="urn:microsoft.com/office/officeart/2005/8/layout/list1"/>
    <dgm:cxn modelId="{2A51A541-4E5B-41E2-B47A-264D3BE8FBE7}" type="presParOf" srcId="{B8FEA414-8182-4C31-88A7-52925D35944C}" destId="{9A3FF01A-F255-4835-A2AD-2393AFA2F0D9}" srcOrd="11" destOrd="0" presId="urn:microsoft.com/office/officeart/2005/8/layout/list1"/>
    <dgm:cxn modelId="{235CA640-5B97-4147-A649-5BD07FA6EE9A}" type="presParOf" srcId="{B8FEA414-8182-4C31-88A7-52925D35944C}" destId="{9EEA8AA8-E03C-4441-9F88-F81E9DC71F22}" srcOrd="12" destOrd="0" presId="urn:microsoft.com/office/officeart/2005/8/layout/list1"/>
    <dgm:cxn modelId="{BCEABC77-76D1-4540-B18E-2D34F3E1C1A0}" type="presParOf" srcId="{9EEA8AA8-E03C-4441-9F88-F81E9DC71F22}" destId="{60B830CF-81BD-4BE5-A452-4A5886464EA2}" srcOrd="0" destOrd="0" presId="urn:microsoft.com/office/officeart/2005/8/layout/list1"/>
    <dgm:cxn modelId="{6ED8E910-05FA-4A29-8D9C-5BEFA076DB2B}" type="presParOf" srcId="{9EEA8AA8-E03C-4441-9F88-F81E9DC71F22}" destId="{986533EB-B711-4EFF-A74F-42509796D776}" srcOrd="1" destOrd="0" presId="urn:microsoft.com/office/officeart/2005/8/layout/list1"/>
    <dgm:cxn modelId="{745A3C99-21ED-4E1F-9BFF-F3E3030FD13E}" type="presParOf" srcId="{B8FEA414-8182-4C31-88A7-52925D35944C}" destId="{29979CF2-DCA0-4D7D-9EDE-24BF5871C7E9}" srcOrd="13" destOrd="0" presId="urn:microsoft.com/office/officeart/2005/8/layout/list1"/>
    <dgm:cxn modelId="{0E5978B0-81CE-4017-8EF9-12248EB24978}" type="presParOf" srcId="{B8FEA414-8182-4C31-88A7-52925D35944C}" destId="{79FC528E-9A1D-4F34-8949-D18E708D646F}" srcOrd="14" destOrd="0" presId="urn:microsoft.com/office/officeart/2005/8/layout/list1"/>
    <dgm:cxn modelId="{3DFCA645-A650-4ED7-975E-C339921C8C77}" type="presParOf" srcId="{B8FEA414-8182-4C31-88A7-52925D35944C}" destId="{94045C68-9B23-4589-BD68-04066FD981E0}" srcOrd="15" destOrd="0" presId="urn:microsoft.com/office/officeart/2005/8/layout/list1"/>
    <dgm:cxn modelId="{4F3DC59B-98E1-4917-A4CC-2C559C5C3F6F}" type="presParOf" srcId="{B8FEA414-8182-4C31-88A7-52925D35944C}" destId="{6610405F-482D-44BC-9431-3638C77B9C80}" srcOrd="16" destOrd="0" presId="urn:microsoft.com/office/officeart/2005/8/layout/list1"/>
    <dgm:cxn modelId="{87ACDF63-7867-4045-83DB-01C23AFB68D3}" type="presParOf" srcId="{6610405F-482D-44BC-9431-3638C77B9C80}" destId="{32CA80DC-D963-41DA-919F-953F8A888749}" srcOrd="0" destOrd="0" presId="urn:microsoft.com/office/officeart/2005/8/layout/list1"/>
    <dgm:cxn modelId="{897FE075-5D98-4C8F-B6A8-90B0469B12E2}" type="presParOf" srcId="{6610405F-482D-44BC-9431-3638C77B9C80}" destId="{9CE74CB7-C1EC-4834-BACE-D652BF3C5825}" srcOrd="1" destOrd="0" presId="urn:microsoft.com/office/officeart/2005/8/layout/list1"/>
    <dgm:cxn modelId="{FC9ABC71-A64A-47DC-B155-E43BEE93DB08}" type="presParOf" srcId="{B8FEA414-8182-4C31-88A7-52925D35944C}" destId="{CEB66228-F91D-4A23-A1B2-C01F9F2BA6D1}" srcOrd="17" destOrd="0" presId="urn:microsoft.com/office/officeart/2005/8/layout/list1"/>
    <dgm:cxn modelId="{3632CFDE-9A59-4E03-AD2A-6A5367784DB0}" type="presParOf" srcId="{B8FEA414-8182-4C31-88A7-52925D35944C}" destId="{203E5429-F9B5-4520-AE01-F7E65441D6D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CB9702-499D-4749-9D23-4711D146010B}" type="doc">
      <dgm:prSet loTypeId="urn:microsoft.com/office/officeart/2005/8/layout/list1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96E83922-5E90-4F37-9F10-A3763F8C77E7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Подгрупповая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FDC36-3AC2-4F82-9AD6-B3DA8D8FFBF2}" type="parTrans" cxnId="{B18E7397-377A-4E45-BE69-3AD05EF3A152}">
      <dgm:prSet/>
      <dgm:spPr/>
      <dgm:t>
        <a:bodyPr/>
        <a:lstStyle/>
        <a:p>
          <a:endParaRPr lang="ru-RU"/>
        </a:p>
      </dgm:t>
    </dgm:pt>
    <dgm:pt modelId="{54809C60-B68B-41D3-9781-3A2F666B316C}" type="sibTrans" cxnId="{B18E7397-377A-4E45-BE69-3AD05EF3A152}">
      <dgm:prSet/>
      <dgm:spPr/>
      <dgm:t>
        <a:bodyPr/>
        <a:lstStyle/>
        <a:p>
          <a:endParaRPr lang="ru-RU"/>
        </a:p>
      </dgm:t>
    </dgm:pt>
    <dgm:pt modelId="{78DD162C-2FBB-41EB-8CD2-2A28B237C32E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Работа в парах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C1B04-A541-445D-87A6-F56A85741DE3}" type="parTrans" cxnId="{1697EF3E-6492-404D-B945-642B7C742568}">
      <dgm:prSet/>
      <dgm:spPr/>
      <dgm:t>
        <a:bodyPr/>
        <a:lstStyle/>
        <a:p>
          <a:endParaRPr lang="ru-RU"/>
        </a:p>
      </dgm:t>
    </dgm:pt>
    <dgm:pt modelId="{E324DE2D-5B7C-494A-8163-998FFF1F6BE7}" type="sibTrans" cxnId="{1697EF3E-6492-404D-B945-642B7C742568}">
      <dgm:prSet/>
      <dgm:spPr/>
      <dgm:t>
        <a:bodyPr/>
        <a:lstStyle/>
        <a:p>
          <a:endParaRPr lang="ru-RU"/>
        </a:p>
      </dgm:t>
    </dgm:pt>
    <dgm:pt modelId="{29A1CDAE-11F0-42C9-A9C2-AD243E181023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Индивидуальная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4A6250-DB92-46FF-BF05-36C5539BF987}" type="parTrans" cxnId="{AA5AC480-6561-4F16-92EA-C648877B5E33}">
      <dgm:prSet/>
      <dgm:spPr/>
      <dgm:t>
        <a:bodyPr/>
        <a:lstStyle/>
        <a:p>
          <a:endParaRPr lang="ru-RU"/>
        </a:p>
      </dgm:t>
    </dgm:pt>
    <dgm:pt modelId="{F719B87D-761A-4EA7-81E3-DF687F95E588}" type="sibTrans" cxnId="{AA5AC480-6561-4F16-92EA-C648877B5E33}">
      <dgm:prSet/>
      <dgm:spPr/>
      <dgm:t>
        <a:bodyPr/>
        <a:lstStyle/>
        <a:p>
          <a:endParaRPr lang="ru-RU"/>
        </a:p>
      </dgm:t>
    </dgm:pt>
    <dgm:pt modelId="{682DE981-B051-4C19-8751-0B4368F33EE0}" type="pres">
      <dgm:prSet presAssocID="{46CB9702-499D-4749-9D23-4711D14601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304E34-F504-442E-9B5C-6D73548225A7}" type="pres">
      <dgm:prSet presAssocID="{96E83922-5E90-4F37-9F10-A3763F8C77E7}" presName="parentLin" presStyleCnt="0"/>
      <dgm:spPr/>
    </dgm:pt>
    <dgm:pt modelId="{C8A69628-9E49-4A1E-B54B-D874D6983D27}" type="pres">
      <dgm:prSet presAssocID="{96E83922-5E90-4F37-9F10-A3763F8C77E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22F32C8-B345-4478-9265-F17C0BBBAF60}" type="pres">
      <dgm:prSet presAssocID="{96E83922-5E90-4F37-9F10-A3763F8C77E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D0D6C-1118-4823-B1F4-15FD95F6174F}" type="pres">
      <dgm:prSet presAssocID="{96E83922-5E90-4F37-9F10-A3763F8C77E7}" presName="negativeSpace" presStyleCnt="0"/>
      <dgm:spPr/>
    </dgm:pt>
    <dgm:pt modelId="{367B0DDC-C7FA-45D7-85C4-161D6651AA8A}" type="pres">
      <dgm:prSet presAssocID="{96E83922-5E90-4F37-9F10-A3763F8C77E7}" presName="childText" presStyleLbl="conFgAcc1" presStyleIdx="0" presStyleCnt="3">
        <dgm:presLayoutVars>
          <dgm:bulletEnabled val="1"/>
        </dgm:presLayoutVars>
      </dgm:prSet>
      <dgm:spPr/>
    </dgm:pt>
    <dgm:pt modelId="{BB1E92D9-BD56-46BE-AD01-D3D3CABFFC88}" type="pres">
      <dgm:prSet presAssocID="{54809C60-B68B-41D3-9781-3A2F666B316C}" presName="spaceBetweenRectangles" presStyleCnt="0"/>
      <dgm:spPr/>
    </dgm:pt>
    <dgm:pt modelId="{882E8785-8BE2-4386-A3CA-E2B0B6B57FC9}" type="pres">
      <dgm:prSet presAssocID="{78DD162C-2FBB-41EB-8CD2-2A28B237C32E}" presName="parentLin" presStyleCnt="0"/>
      <dgm:spPr/>
    </dgm:pt>
    <dgm:pt modelId="{EBCB6D97-B26A-4EB1-A3EF-7EB1E0C2ACFD}" type="pres">
      <dgm:prSet presAssocID="{78DD162C-2FBB-41EB-8CD2-2A28B237C32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0B0F60E-574C-45F3-8708-8579E00F5979}" type="pres">
      <dgm:prSet presAssocID="{78DD162C-2FBB-41EB-8CD2-2A28B237C32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B78E8-BA16-4EFB-8C4E-3E6549601FDE}" type="pres">
      <dgm:prSet presAssocID="{78DD162C-2FBB-41EB-8CD2-2A28B237C32E}" presName="negativeSpace" presStyleCnt="0"/>
      <dgm:spPr/>
    </dgm:pt>
    <dgm:pt modelId="{E8DF3C7C-240F-4414-B96B-4C655E2907B9}" type="pres">
      <dgm:prSet presAssocID="{78DD162C-2FBB-41EB-8CD2-2A28B237C32E}" presName="childText" presStyleLbl="conFgAcc1" presStyleIdx="1" presStyleCnt="3">
        <dgm:presLayoutVars>
          <dgm:bulletEnabled val="1"/>
        </dgm:presLayoutVars>
      </dgm:prSet>
      <dgm:spPr/>
    </dgm:pt>
    <dgm:pt modelId="{E3482697-B8AA-4672-BAED-A6BEE3DDE7C8}" type="pres">
      <dgm:prSet presAssocID="{E324DE2D-5B7C-494A-8163-998FFF1F6BE7}" presName="spaceBetweenRectangles" presStyleCnt="0"/>
      <dgm:spPr/>
    </dgm:pt>
    <dgm:pt modelId="{C4F62E03-0A18-4F3B-8B68-E229F08B35ED}" type="pres">
      <dgm:prSet presAssocID="{29A1CDAE-11F0-42C9-A9C2-AD243E181023}" presName="parentLin" presStyleCnt="0"/>
      <dgm:spPr/>
    </dgm:pt>
    <dgm:pt modelId="{8A88CF82-9424-475C-94CA-5AB121D0B89A}" type="pres">
      <dgm:prSet presAssocID="{29A1CDAE-11F0-42C9-A9C2-AD243E18102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6571FF2-6F6D-420E-B7CC-AC7611110C2D}" type="pres">
      <dgm:prSet presAssocID="{29A1CDAE-11F0-42C9-A9C2-AD243E18102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A271B-B8A6-4FD8-BE8D-F673DD3A638E}" type="pres">
      <dgm:prSet presAssocID="{29A1CDAE-11F0-42C9-A9C2-AD243E181023}" presName="negativeSpace" presStyleCnt="0"/>
      <dgm:spPr/>
    </dgm:pt>
    <dgm:pt modelId="{C2BAB0FD-6A80-420F-A5BC-A8298B181E00}" type="pres">
      <dgm:prSet presAssocID="{29A1CDAE-11F0-42C9-A9C2-AD243E1810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D71E72-7F94-4F43-8D27-38687A62193B}" type="presOf" srcId="{46CB9702-499D-4749-9D23-4711D146010B}" destId="{682DE981-B051-4C19-8751-0B4368F33EE0}" srcOrd="0" destOrd="0" presId="urn:microsoft.com/office/officeart/2005/8/layout/list1"/>
    <dgm:cxn modelId="{4240B77B-3DFC-4FD4-ABCD-CB3A3854BAF3}" type="presOf" srcId="{29A1CDAE-11F0-42C9-A9C2-AD243E181023}" destId="{46571FF2-6F6D-420E-B7CC-AC7611110C2D}" srcOrd="1" destOrd="0" presId="urn:microsoft.com/office/officeart/2005/8/layout/list1"/>
    <dgm:cxn modelId="{1697EF3E-6492-404D-B945-642B7C742568}" srcId="{46CB9702-499D-4749-9D23-4711D146010B}" destId="{78DD162C-2FBB-41EB-8CD2-2A28B237C32E}" srcOrd="1" destOrd="0" parTransId="{040C1B04-A541-445D-87A6-F56A85741DE3}" sibTransId="{E324DE2D-5B7C-494A-8163-998FFF1F6BE7}"/>
    <dgm:cxn modelId="{89658EAC-C71F-486C-A39C-E4C6A11196D3}" type="presOf" srcId="{78DD162C-2FBB-41EB-8CD2-2A28B237C32E}" destId="{10B0F60E-574C-45F3-8708-8579E00F5979}" srcOrd="1" destOrd="0" presId="urn:microsoft.com/office/officeart/2005/8/layout/list1"/>
    <dgm:cxn modelId="{839D0741-CF92-4EC7-8B74-DFD00827509D}" type="presOf" srcId="{78DD162C-2FBB-41EB-8CD2-2A28B237C32E}" destId="{EBCB6D97-B26A-4EB1-A3EF-7EB1E0C2ACFD}" srcOrd="0" destOrd="0" presId="urn:microsoft.com/office/officeart/2005/8/layout/list1"/>
    <dgm:cxn modelId="{B18E7397-377A-4E45-BE69-3AD05EF3A152}" srcId="{46CB9702-499D-4749-9D23-4711D146010B}" destId="{96E83922-5E90-4F37-9F10-A3763F8C77E7}" srcOrd="0" destOrd="0" parTransId="{470FDC36-3AC2-4F82-9AD6-B3DA8D8FFBF2}" sibTransId="{54809C60-B68B-41D3-9781-3A2F666B316C}"/>
    <dgm:cxn modelId="{AA5AC480-6561-4F16-92EA-C648877B5E33}" srcId="{46CB9702-499D-4749-9D23-4711D146010B}" destId="{29A1CDAE-11F0-42C9-A9C2-AD243E181023}" srcOrd="2" destOrd="0" parTransId="{434A6250-DB92-46FF-BF05-36C5539BF987}" sibTransId="{F719B87D-761A-4EA7-81E3-DF687F95E588}"/>
    <dgm:cxn modelId="{7D69D8E4-7B50-45CD-8F2C-B3DE54D818B0}" type="presOf" srcId="{29A1CDAE-11F0-42C9-A9C2-AD243E181023}" destId="{8A88CF82-9424-475C-94CA-5AB121D0B89A}" srcOrd="0" destOrd="0" presId="urn:microsoft.com/office/officeart/2005/8/layout/list1"/>
    <dgm:cxn modelId="{50892D81-F0BE-4370-983A-414CAA6A7C6A}" type="presOf" srcId="{96E83922-5E90-4F37-9F10-A3763F8C77E7}" destId="{322F32C8-B345-4478-9265-F17C0BBBAF60}" srcOrd="1" destOrd="0" presId="urn:microsoft.com/office/officeart/2005/8/layout/list1"/>
    <dgm:cxn modelId="{6B8FF34C-029B-413F-AB9B-7EA27F703748}" type="presOf" srcId="{96E83922-5E90-4F37-9F10-A3763F8C77E7}" destId="{C8A69628-9E49-4A1E-B54B-D874D6983D27}" srcOrd="0" destOrd="0" presId="urn:microsoft.com/office/officeart/2005/8/layout/list1"/>
    <dgm:cxn modelId="{0F20722B-C527-46D7-9AD0-A008C805709B}" type="presParOf" srcId="{682DE981-B051-4C19-8751-0B4368F33EE0}" destId="{92304E34-F504-442E-9B5C-6D73548225A7}" srcOrd="0" destOrd="0" presId="urn:microsoft.com/office/officeart/2005/8/layout/list1"/>
    <dgm:cxn modelId="{6F1F4317-AB59-46BD-90F2-4640F31686E6}" type="presParOf" srcId="{92304E34-F504-442E-9B5C-6D73548225A7}" destId="{C8A69628-9E49-4A1E-B54B-D874D6983D27}" srcOrd="0" destOrd="0" presId="urn:microsoft.com/office/officeart/2005/8/layout/list1"/>
    <dgm:cxn modelId="{64C10743-C708-4092-A01A-82BE9FB6051C}" type="presParOf" srcId="{92304E34-F504-442E-9B5C-6D73548225A7}" destId="{322F32C8-B345-4478-9265-F17C0BBBAF60}" srcOrd="1" destOrd="0" presId="urn:microsoft.com/office/officeart/2005/8/layout/list1"/>
    <dgm:cxn modelId="{F37E8A07-B6A5-4F41-A4C6-D18F3D5E390E}" type="presParOf" srcId="{682DE981-B051-4C19-8751-0B4368F33EE0}" destId="{8E7D0D6C-1118-4823-B1F4-15FD95F6174F}" srcOrd="1" destOrd="0" presId="urn:microsoft.com/office/officeart/2005/8/layout/list1"/>
    <dgm:cxn modelId="{CBA1A38A-6E27-4A5A-A25F-0186371C79F5}" type="presParOf" srcId="{682DE981-B051-4C19-8751-0B4368F33EE0}" destId="{367B0DDC-C7FA-45D7-85C4-161D6651AA8A}" srcOrd="2" destOrd="0" presId="urn:microsoft.com/office/officeart/2005/8/layout/list1"/>
    <dgm:cxn modelId="{6B06F5B8-BAA2-4ED3-BEBD-1654F32178B6}" type="presParOf" srcId="{682DE981-B051-4C19-8751-0B4368F33EE0}" destId="{BB1E92D9-BD56-46BE-AD01-D3D3CABFFC88}" srcOrd="3" destOrd="0" presId="urn:microsoft.com/office/officeart/2005/8/layout/list1"/>
    <dgm:cxn modelId="{17F9C585-FC26-47DD-83B1-59E8F6305749}" type="presParOf" srcId="{682DE981-B051-4C19-8751-0B4368F33EE0}" destId="{882E8785-8BE2-4386-A3CA-E2B0B6B57FC9}" srcOrd="4" destOrd="0" presId="urn:microsoft.com/office/officeart/2005/8/layout/list1"/>
    <dgm:cxn modelId="{32BA90E1-95FE-4862-81D2-647DB5F5B46A}" type="presParOf" srcId="{882E8785-8BE2-4386-A3CA-E2B0B6B57FC9}" destId="{EBCB6D97-B26A-4EB1-A3EF-7EB1E0C2ACFD}" srcOrd="0" destOrd="0" presId="urn:microsoft.com/office/officeart/2005/8/layout/list1"/>
    <dgm:cxn modelId="{B7203313-F00F-44DE-989A-D9382EE210F3}" type="presParOf" srcId="{882E8785-8BE2-4386-A3CA-E2B0B6B57FC9}" destId="{10B0F60E-574C-45F3-8708-8579E00F5979}" srcOrd="1" destOrd="0" presId="urn:microsoft.com/office/officeart/2005/8/layout/list1"/>
    <dgm:cxn modelId="{C44093D1-321C-4D4F-8609-7E12EB8AB954}" type="presParOf" srcId="{682DE981-B051-4C19-8751-0B4368F33EE0}" destId="{4B1B78E8-BA16-4EFB-8C4E-3E6549601FDE}" srcOrd="5" destOrd="0" presId="urn:microsoft.com/office/officeart/2005/8/layout/list1"/>
    <dgm:cxn modelId="{2C9AD25B-50B2-4353-B348-85BE28722955}" type="presParOf" srcId="{682DE981-B051-4C19-8751-0B4368F33EE0}" destId="{E8DF3C7C-240F-4414-B96B-4C655E2907B9}" srcOrd="6" destOrd="0" presId="urn:microsoft.com/office/officeart/2005/8/layout/list1"/>
    <dgm:cxn modelId="{6D963428-94CA-4FEB-BCDA-BAC0699039BC}" type="presParOf" srcId="{682DE981-B051-4C19-8751-0B4368F33EE0}" destId="{E3482697-B8AA-4672-BAED-A6BEE3DDE7C8}" srcOrd="7" destOrd="0" presId="urn:microsoft.com/office/officeart/2005/8/layout/list1"/>
    <dgm:cxn modelId="{EA7AFCD9-34D0-486C-BFA7-F71BB6FEE3D3}" type="presParOf" srcId="{682DE981-B051-4C19-8751-0B4368F33EE0}" destId="{C4F62E03-0A18-4F3B-8B68-E229F08B35ED}" srcOrd="8" destOrd="0" presId="urn:microsoft.com/office/officeart/2005/8/layout/list1"/>
    <dgm:cxn modelId="{FAA6B5CB-CCEE-48B5-A5DD-DA7B3847A011}" type="presParOf" srcId="{C4F62E03-0A18-4F3B-8B68-E229F08B35ED}" destId="{8A88CF82-9424-475C-94CA-5AB121D0B89A}" srcOrd="0" destOrd="0" presId="urn:microsoft.com/office/officeart/2005/8/layout/list1"/>
    <dgm:cxn modelId="{6199CA79-3CA8-488A-91BC-92A4DCC36898}" type="presParOf" srcId="{C4F62E03-0A18-4F3B-8B68-E229F08B35ED}" destId="{46571FF2-6F6D-420E-B7CC-AC7611110C2D}" srcOrd="1" destOrd="0" presId="urn:microsoft.com/office/officeart/2005/8/layout/list1"/>
    <dgm:cxn modelId="{A33EEAB8-F342-4557-8CEE-DFB5EBCE7BC7}" type="presParOf" srcId="{682DE981-B051-4C19-8751-0B4368F33EE0}" destId="{1C3A271B-B8A6-4FD8-BE8D-F673DD3A638E}" srcOrd="9" destOrd="0" presId="urn:microsoft.com/office/officeart/2005/8/layout/list1"/>
    <dgm:cxn modelId="{B9F311C2-5F24-4C29-846C-F3657284D61D}" type="presParOf" srcId="{682DE981-B051-4C19-8751-0B4368F33EE0}" destId="{C2BAB0FD-6A80-420F-A5BC-A8298B181E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B9FD41-865B-4F72-A7E8-F0D7AF004271}" type="doc">
      <dgm:prSet loTypeId="urn:microsoft.com/office/officeart/2005/8/layout/list1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5FE4F93E-3B0D-4A16-AAE7-D05F6EFAA949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Словестные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74FFCB-C0CE-4707-8010-79643EB99189}" type="parTrans" cxnId="{F79FE2F3-96C0-42B2-8A79-5878CAC6FFAB}">
      <dgm:prSet/>
      <dgm:spPr/>
      <dgm:t>
        <a:bodyPr/>
        <a:lstStyle/>
        <a:p>
          <a:endParaRPr lang="ru-RU"/>
        </a:p>
      </dgm:t>
    </dgm:pt>
    <dgm:pt modelId="{7A668DB1-0B7F-4134-82F9-A2412428AE88}" type="sibTrans" cxnId="{F79FE2F3-96C0-42B2-8A79-5878CAC6FFAB}">
      <dgm:prSet/>
      <dgm:spPr/>
      <dgm:t>
        <a:bodyPr/>
        <a:lstStyle/>
        <a:p>
          <a:endParaRPr lang="ru-RU"/>
        </a:p>
      </dgm:t>
    </dgm:pt>
    <dgm:pt modelId="{E3EB3A5D-60EE-488F-9860-D3B09D8E7940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Игровые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C6F203-C1AC-41C7-8229-B287FCA00B3A}" type="parTrans" cxnId="{8F420545-7B7C-4FB8-9E10-5B0236351586}">
      <dgm:prSet/>
      <dgm:spPr/>
      <dgm:t>
        <a:bodyPr/>
        <a:lstStyle/>
        <a:p>
          <a:endParaRPr lang="ru-RU"/>
        </a:p>
      </dgm:t>
    </dgm:pt>
    <dgm:pt modelId="{3F12F9A6-94F0-427A-B75C-376E3780FD56}" type="sibTrans" cxnId="{8F420545-7B7C-4FB8-9E10-5B0236351586}">
      <dgm:prSet/>
      <dgm:spPr/>
      <dgm:t>
        <a:bodyPr/>
        <a:lstStyle/>
        <a:p>
          <a:endParaRPr lang="ru-RU"/>
        </a:p>
      </dgm:t>
    </dgm:pt>
    <dgm:pt modelId="{D2F17BCF-7FC4-4989-8C3E-EB0545828B82}">
      <dgm:prSet phldrT="[Текст]"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Наглядные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95DB15-C220-42EE-909A-EAD0C67F2DBE}" type="parTrans" cxnId="{B2704343-6C6B-4E11-84C8-AF60835BF22E}">
      <dgm:prSet/>
      <dgm:spPr/>
      <dgm:t>
        <a:bodyPr/>
        <a:lstStyle/>
        <a:p>
          <a:endParaRPr lang="ru-RU"/>
        </a:p>
      </dgm:t>
    </dgm:pt>
    <dgm:pt modelId="{F739289A-FE46-4F2C-888B-71313458E7D8}" type="sibTrans" cxnId="{B2704343-6C6B-4E11-84C8-AF60835BF22E}">
      <dgm:prSet/>
      <dgm:spPr/>
      <dgm:t>
        <a:bodyPr/>
        <a:lstStyle/>
        <a:p>
          <a:endParaRPr lang="ru-RU"/>
        </a:p>
      </dgm:t>
    </dgm:pt>
    <dgm:pt modelId="{C99B2408-8EC9-4DC1-A52F-8D781DB846FB}">
      <dgm:prSet custT="1"/>
      <dgm:spPr/>
      <dgm:t>
        <a:bodyPr/>
        <a:lstStyle/>
        <a:p>
          <a:r>
            <a:rPr lang="ru-RU" sz="2800">
              <a:latin typeface="Arial" panose="020B0604020202020204" pitchFamily="34" charset="0"/>
              <a:cs typeface="Arial" panose="020B0604020202020204" pitchFamily="34" charset="0"/>
            </a:rPr>
            <a:t>Практические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7C19A-3CBA-40A6-B29C-C60D6070D5ED}" type="parTrans" cxnId="{CC67044B-F306-4E02-877D-786A16C170B4}">
      <dgm:prSet/>
      <dgm:spPr/>
      <dgm:t>
        <a:bodyPr/>
        <a:lstStyle/>
        <a:p>
          <a:endParaRPr lang="ru-RU"/>
        </a:p>
      </dgm:t>
    </dgm:pt>
    <dgm:pt modelId="{17AE8F87-80A7-4626-AE1B-DAA7728B60D3}" type="sibTrans" cxnId="{CC67044B-F306-4E02-877D-786A16C170B4}">
      <dgm:prSet/>
      <dgm:spPr/>
      <dgm:t>
        <a:bodyPr/>
        <a:lstStyle/>
        <a:p>
          <a:endParaRPr lang="ru-RU"/>
        </a:p>
      </dgm:t>
    </dgm:pt>
    <dgm:pt modelId="{D58D7B47-1AC3-43EE-9601-E2E6E9522546}" type="pres">
      <dgm:prSet presAssocID="{F8B9FD41-865B-4F72-A7E8-F0D7AF0042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7751FA-7467-4B8E-AC32-FA69338E5F1D}" type="pres">
      <dgm:prSet presAssocID="{5FE4F93E-3B0D-4A16-AAE7-D05F6EFAA949}" presName="parentLin" presStyleCnt="0"/>
      <dgm:spPr/>
    </dgm:pt>
    <dgm:pt modelId="{B549C465-4A6B-4DC5-B03E-183AFC485F91}" type="pres">
      <dgm:prSet presAssocID="{5FE4F93E-3B0D-4A16-AAE7-D05F6EFAA94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8EABC8C-0F2B-49BA-AE3C-849A52FD5810}" type="pres">
      <dgm:prSet presAssocID="{5FE4F93E-3B0D-4A16-AAE7-D05F6EFAA94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1797B-A7E4-4A48-9EEA-842A80ECAFC8}" type="pres">
      <dgm:prSet presAssocID="{5FE4F93E-3B0D-4A16-AAE7-D05F6EFAA949}" presName="negativeSpace" presStyleCnt="0"/>
      <dgm:spPr/>
    </dgm:pt>
    <dgm:pt modelId="{15270721-7DD1-41A5-996A-6A7B877FB9CC}" type="pres">
      <dgm:prSet presAssocID="{5FE4F93E-3B0D-4A16-AAE7-D05F6EFAA949}" presName="childText" presStyleLbl="conFgAcc1" presStyleIdx="0" presStyleCnt="4">
        <dgm:presLayoutVars>
          <dgm:bulletEnabled val="1"/>
        </dgm:presLayoutVars>
      </dgm:prSet>
      <dgm:spPr/>
    </dgm:pt>
    <dgm:pt modelId="{A9219F55-2D0C-4D6B-8109-14AE2ACEA422}" type="pres">
      <dgm:prSet presAssocID="{7A668DB1-0B7F-4134-82F9-A2412428AE88}" presName="spaceBetweenRectangles" presStyleCnt="0"/>
      <dgm:spPr/>
    </dgm:pt>
    <dgm:pt modelId="{D579A05C-8915-4E67-9DED-61EF29217C18}" type="pres">
      <dgm:prSet presAssocID="{E3EB3A5D-60EE-488F-9860-D3B09D8E7940}" presName="parentLin" presStyleCnt="0"/>
      <dgm:spPr/>
    </dgm:pt>
    <dgm:pt modelId="{410B402B-644F-46D7-94DB-FBE9AFBC6262}" type="pres">
      <dgm:prSet presAssocID="{E3EB3A5D-60EE-488F-9860-D3B09D8E794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8D46C3A-4E69-44B9-95B1-C44CAD3CF7D0}" type="pres">
      <dgm:prSet presAssocID="{E3EB3A5D-60EE-488F-9860-D3B09D8E794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1C99-9804-42FC-8358-0FF5535147EC}" type="pres">
      <dgm:prSet presAssocID="{E3EB3A5D-60EE-488F-9860-D3B09D8E7940}" presName="negativeSpace" presStyleCnt="0"/>
      <dgm:spPr/>
    </dgm:pt>
    <dgm:pt modelId="{8C1F2F68-3596-4AF3-8206-D13DEE7F3A64}" type="pres">
      <dgm:prSet presAssocID="{E3EB3A5D-60EE-488F-9860-D3B09D8E7940}" presName="childText" presStyleLbl="conFgAcc1" presStyleIdx="1" presStyleCnt="4">
        <dgm:presLayoutVars>
          <dgm:bulletEnabled val="1"/>
        </dgm:presLayoutVars>
      </dgm:prSet>
      <dgm:spPr/>
    </dgm:pt>
    <dgm:pt modelId="{94A419F3-7783-4DEC-A4AA-C1624B8EA816}" type="pres">
      <dgm:prSet presAssocID="{3F12F9A6-94F0-427A-B75C-376E3780FD56}" presName="spaceBetweenRectangles" presStyleCnt="0"/>
      <dgm:spPr/>
    </dgm:pt>
    <dgm:pt modelId="{9CAAAF7F-28F2-497A-B687-ED7141B464F2}" type="pres">
      <dgm:prSet presAssocID="{D2F17BCF-7FC4-4989-8C3E-EB0545828B82}" presName="parentLin" presStyleCnt="0"/>
      <dgm:spPr/>
    </dgm:pt>
    <dgm:pt modelId="{B844E96F-962E-4A95-89BB-FB428CCADC44}" type="pres">
      <dgm:prSet presAssocID="{D2F17BCF-7FC4-4989-8C3E-EB0545828B8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343EBEB-8446-43C0-8B6D-B6E26FA59AFB}" type="pres">
      <dgm:prSet presAssocID="{D2F17BCF-7FC4-4989-8C3E-EB0545828B8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708AA2-DDB9-42B1-B6E5-D5B40011136B}" type="pres">
      <dgm:prSet presAssocID="{D2F17BCF-7FC4-4989-8C3E-EB0545828B82}" presName="negativeSpace" presStyleCnt="0"/>
      <dgm:spPr/>
    </dgm:pt>
    <dgm:pt modelId="{DA0A6E63-0E12-431E-878E-7DF4908AB270}" type="pres">
      <dgm:prSet presAssocID="{D2F17BCF-7FC4-4989-8C3E-EB0545828B82}" presName="childText" presStyleLbl="conFgAcc1" presStyleIdx="2" presStyleCnt="4">
        <dgm:presLayoutVars>
          <dgm:bulletEnabled val="1"/>
        </dgm:presLayoutVars>
      </dgm:prSet>
      <dgm:spPr/>
    </dgm:pt>
    <dgm:pt modelId="{3B00E64B-A720-4326-97EE-26FEE2B26B0E}" type="pres">
      <dgm:prSet presAssocID="{F739289A-FE46-4F2C-888B-71313458E7D8}" presName="spaceBetweenRectangles" presStyleCnt="0"/>
      <dgm:spPr/>
    </dgm:pt>
    <dgm:pt modelId="{63BE9800-74E9-490F-8FD0-C18BB9DC566B}" type="pres">
      <dgm:prSet presAssocID="{C99B2408-8EC9-4DC1-A52F-8D781DB846FB}" presName="parentLin" presStyleCnt="0"/>
      <dgm:spPr/>
    </dgm:pt>
    <dgm:pt modelId="{CE6082AA-8B8C-4318-BDC4-DC01321FF3DC}" type="pres">
      <dgm:prSet presAssocID="{C99B2408-8EC9-4DC1-A52F-8D781DB846F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AB0F922-D7E3-458B-AD81-71202575296E}" type="pres">
      <dgm:prSet presAssocID="{C99B2408-8EC9-4DC1-A52F-8D781DB846F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F79BE-0FEA-4B07-BE68-A729B349A49E}" type="pres">
      <dgm:prSet presAssocID="{C99B2408-8EC9-4DC1-A52F-8D781DB846FB}" presName="negativeSpace" presStyleCnt="0"/>
      <dgm:spPr/>
    </dgm:pt>
    <dgm:pt modelId="{5DB62AA6-7F8C-4332-91AE-95BF0DF4E18B}" type="pres">
      <dgm:prSet presAssocID="{C99B2408-8EC9-4DC1-A52F-8D781DB846F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3C7A672-C45A-4D01-B428-AD39B327A26B}" type="presOf" srcId="{D2F17BCF-7FC4-4989-8C3E-EB0545828B82}" destId="{B844E96F-962E-4A95-89BB-FB428CCADC44}" srcOrd="0" destOrd="0" presId="urn:microsoft.com/office/officeart/2005/8/layout/list1"/>
    <dgm:cxn modelId="{CC67044B-F306-4E02-877D-786A16C170B4}" srcId="{F8B9FD41-865B-4F72-A7E8-F0D7AF004271}" destId="{C99B2408-8EC9-4DC1-A52F-8D781DB846FB}" srcOrd="3" destOrd="0" parTransId="{2257C19A-3CBA-40A6-B29C-C60D6070D5ED}" sibTransId="{17AE8F87-80A7-4626-AE1B-DAA7728B60D3}"/>
    <dgm:cxn modelId="{A062CD35-562F-427A-A96E-F64557F32838}" type="presOf" srcId="{C99B2408-8EC9-4DC1-A52F-8D781DB846FB}" destId="{BAB0F922-D7E3-458B-AD81-71202575296E}" srcOrd="1" destOrd="0" presId="urn:microsoft.com/office/officeart/2005/8/layout/list1"/>
    <dgm:cxn modelId="{5821721E-3151-4D69-A94E-C9593B781432}" type="presOf" srcId="{5FE4F93E-3B0D-4A16-AAE7-D05F6EFAA949}" destId="{A8EABC8C-0F2B-49BA-AE3C-849A52FD5810}" srcOrd="1" destOrd="0" presId="urn:microsoft.com/office/officeart/2005/8/layout/list1"/>
    <dgm:cxn modelId="{8F420545-7B7C-4FB8-9E10-5B0236351586}" srcId="{F8B9FD41-865B-4F72-A7E8-F0D7AF004271}" destId="{E3EB3A5D-60EE-488F-9860-D3B09D8E7940}" srcOrd="1" destOrd="0" parTransId="{75C6F203-C1AC-41C7-8229-B287FCA00B3A}" sibTransId="{3F12F9A6-94F0-427A-B75C-376E3780FD56}"/>
    <dgm:cxn modelId="{3E9BC561-ED21-46BA-B3C6-633A274B0F46}" type="presOf" srcId="{C99B2408-8EC9-4DC1-A52F-8D781DB846FB}" destId="{CE6082AA-8B8C-4318-BDC4-DC01321FF3DC}" srcOrd="0" destOrd="0" presId="urn:microsoft.com/office/officeart/2005/8/layout/list1"/>
    <dgm:cxn modelId="{00636440-AACA-41FB-A153-E881BDAF14C7}" type="presOf" srcId="{E3EB3A5D-60EE-488F-9860-D3B09D8E7940}" destId="{410B402B-644F-46D7-94DB-FBE9AFBC6262}" srcOrd="0" destOrd="0" presId="urn:microsoft.com/office/officeart/2005/8/layout/list1"/>
    <dgm:cxn modelId="{8764ED2D-0F77-4443-9AAC-6B057DEE0EAB}" type="presOf" srcId="{E3EB3A5D-60EE-488F-9860-D3B09D8E7940}" destId="{D8D46C3A-4E69-44B9-95B1-C44CAD3CF7D0}" srcOrd="1" destOrd="0" presId="urn:microsoft.com/office/officeart/2005/8/layout/list1"/>
    <dgm:cxn modelId="{85643613-BE01-4694-A859-47A1DE021212}" type="presOf" srcId="{5FE4F93E-3B0D-4A16-AAE7-D05F6EFAA949}" destId="{B549C465-4A6B-4DC5-B03E-183AFC485F91}" srcOrd="0" destOrd="0" presId="urn:microsoft.com/office/officeart/2005/8/layout/list1"/>
    <dgm:cxn modelId="{B2704343-6C6B-4E11-84C8-AF60835BF22E}" srcId="{F8B9FD41-865B-4F72-A7E8-F0D7AF004271}" destId="{D2F17BCF-7FC4-4989-8C3E-EB0545828B82}" srcOrd="2" destOrd="0" parTransId="{4B95DB15-C220-42EE-909A-EAD0C67F2DBE}" sibTransId="{F739289A-FE46-4F2C-888B-71313458E7D8}"/>
    <dgm:cxn modelId="{F79FE2F3-96C0-42B2-8A79-5878CAC6FFAB}" srcId="{F8B9FD41-865B-4F72-A7E8-F0D7AF004271}" destId="{5FE4F93E-3B0D-4A16-AAE7-D05F6EFAA949}" srcOrd="0" destOrd="0" parTransId="{1F74FFCB-C0CE-4707-8010-79643EB99189}" sibTransId="{7A668DB1-0B7F-4134-82F9-A2412428AE88}"/>
    <dgm:cxn modelId="{D1E40B01-C030-4DC5-A6BA-E5F27A10C9D9}" type="presOf" srcId="{D2F17BCF-7FC4-4989-8C3E-EB0545828B82}" destId="{0343EBEB-8446-43C0-8B6D-B6E26FA59AFB}" srcOrd="1" destOrd="0" presId="urn:microsoft.com/office/officeart/2005/8/layout/list1"/>
    <dgm:cxn modelId="{27F1E66F-6CF6-4200-88A6-D23F0BB63DFB}" type="presOf" srcId="{F8B9FD41-865B-4F72-A7E8-F0D7AF004271}" destId="{D58D7B47-1AC3-43EE-9601-E2E6E9522546}" srcOrd="0" destOrd="0" presId="urn:microsoft.com/office/officeart/2005/8/layout/list1"/>
    <dgm:cxn modelId="{DB54C0F8-97CF-4ABC-98BA-E9D96F8FC6D2}" type="presParOf" srcId="{D58D7B47-1AC3-43EE-9601-E2E6E9522546}" destId="{8A7751FA-7467-4B8E-AC32-FA69338E5F1D}" srcOrd="0" destOrd="0" presId="urn:microsoft.com/office/officeart/2005/8/layout/list1"/>
    <dgm:cxn modelId="{C90C35FE-8CBE-4C11-BFD1-F3465CD29AC3}" type="presParOf" srcId="{8A7751FA-7467-4B8E-AC32-FA69338E5F1D}" destId="{B549C465-4A6B-4DC5-B03E-183AFC485F91}" srcOrd="0" destOrd="0" presId="urn:microsoft.com/office/officeart/2005/8/layout/list1"/>
    <dgm:cxn modelId="{9EB5DBC7-F07B-4C82-9BCD-75F4B8BCEA1B}" type="presParOf" srcId="{8A7751FA-7467-4B8E-AC32-FA69338E5F1D}" destId="{A8EABC8C-0F2B-49BA-AE3C-849A52FD5810}" srcOrd="1" destOrd="0" presId="urn:microsoft.com/office/officeart/2005/8/layout/list1"/>
    <dgm:cxn modelId="{FB2EEB9A-1249-4942-AE24-421393FDFB7C}" type="presParOf" srcId="{D58D7B47-1AC3-43EE-9601-E2E6E9522546}" destId="{91F1797B-A7E4-4A48-9EEA-842A80ECAFC8}" srcOrd="1" destOrd="0" presId="urn:microsoft.com/office/officeart/2005/8/layout/list1"/>
    <dgm:cxn modelId="{F054144F-8B5B-47C0-A2F5-9187C2E50D5C}" type="presParOf" srcId="{D58D7B47-1AC3-43EE-9601-E2E6E9522546}" destId="{15270721-7DD1-41A5-996A-6A7B877FB9CC}" srcOrd="2" destOrd="0" presId="urn:microsoft.com/office/officeart/2005/8/layout/list1"/>
    <dgm:cxn modelId="{BC25BA60-2B66-4A78-B06B-1CD69592170F}" type="presParOf" srcId="{D58D7B47-1AC3-43EE-9601-E2E6E9522546}" destId="{A9219F55-2D0C-4D6B-8109-14AE2ACEA422}" srcOrd="3" destOrd="0" presId="urn:microsoft.com/office/officeart/2005/8/layout/list1"/>
    <dgm:cxn modelId="{E4F49FBF-A305-4B4A-813C-30812B8DAAC0}" type="presParOf" srcId="{D58D7B47-1AC3-43EE-9601-E2E6E9522546}" destId="{D579A05C-8915-4E67-9DED-61EF29217C18}" srcOrd="4" destOrd="0" presId="urn:microsoft.com/office/officeart/2005/8/layout/list1"/>
    <dgm:cxn modelId="{47B9F0DC-7093-45B8-9E95-DCEB5C4F138F}" type="presParOf" srcId="{D579A05C-8915-4E67-9DED-61EF29217C18}" destId="{410B402B-644F-46D7-94DB-FBE9AFBC6262}" srcOrd="0" destOrd="0" presId="urn:microsoft.com/office/officeart/2005/8/layout/list1"/>
    <dgm:cxn modelId="{11AA40D0-010F-4CB1-9152-849CA495EF3C}" type="presParOf" srcId="{D579A05C-8915-4E67-9DED-61EF29217C18}" destId="{D8D46C3A-4E69-44B9-95B1-C44CAD3CF7D0}" srcOrd="1" destOrd="0" presId="urn:microsoft.com/office/officeart/2005/8/layout/list1"/>
    <dgm:cxn modelId="{9AB85353-A182-4CA6-BE1C-4E26276AF2C6}" type="presParOf" srcId="{D58D7B47-1AC3-43EE-9601-E2E6E9522546}" destId="{CC201C99-9804-42FC-8358-0FF5535147EC}" srcOrd="5" destOrd="0" presId="urn:microsoft.com/office/officeart/2005/8/layout/list1"/>
    <dgm:cxn modelId="{CCD49186-73EC-4EC8-A3EE-A6C11BF21DE4}" type="presParOf" srcId="{D58D7B47-1AC3-43EE-9601-E2E6E9522546}" destId="{8C1F2F68-3596-4AF3-8206-D13DEE7F3A64}" srcOrd="6" destOrd="0" presId="urn:microsoft.com/office/officeart/2005/8/layout/list1"/>
    <dgm:cxn modelId="{B3D00203-86A1-47ED-9DA4-A7309A5D5175}" type="presParOf" srcId="{D58D7B47-1AC3-43EE-9601-E2E6E9522546}" destId="{94A419F3-7783-4DEC-A4AA-C1624B8EA816}" srcOrd="7" destOrd="0" presId="urn:microsoft.com/office/officeart/2005/8/layout/list1"/>
    <dgm:cxn modelId="{401D7301-6AB1-4580-AED4-E4A29296E5DE}" type="presParOf" srcId="{D58D7B47-1AC3-43EE-9601-E2E6E9522546}" destId="{9CAAAF7F-28F2-497A-B687-ED7141B464F2}" srcOrd="8" destOrd="0" presId="urn:microsoft.com/office/officeart/2005/8/layout/list1"/>
    <dgm:cxn modelId="{02676363-CA28-43A2-B8AD-9F6622E8B8FD}" type="presParOf" srcId="{9CAAAF7F-28F2-497A-B687-ED7141B464F2}" destId="{B844E96F-962E-4A95-89BB-FB428CCADC44}" srcOrd="0" destOrd="0" presId="urn:microsoft.com/office/officeart/2005/8/layout/list1"/>
    <dgm:cxn modelId="{0C860D7D-EA36-48A9-B027-290D214D1063}" type="presParOf" srcId="{9CAAAF7F-28F2-497A-B687-ED7141B464F2}" destId="{0343EBEB-8446-43C0-8B6D-B6E26FA59AFB}" srcOrd="1" destOrd="0" presId="urn:microsoft.com/office/officeart/2005/8/layout/list1"/>
    <dgm:cxn modelId="{C2698785-59FB-4720-9A5D-8C3858324B72}" type="presParOf" srcId="{D58D7B47-1AC3-43EE-9601-E2E6E9522546}" destId="{FC708AA2-DDB9-42B1-B6E5-D5B40011136B}" srcOrd="9" destOrd="0" presId="urn:microsoft.com/office/officeart/2005/8/layout/list1"/>
    <dgm:cxn modelId="{756EC4B8-528A-4767-BDFF-B4A0961E1FF2}" type="presParOf" srcId="{D58D7B47-1AC3-43EE-9601-E2E6E9522546}" destId="{DA0A6E63-0E12-431E-878E-7DF4908AB270}" srcOrd="10" destOrd="0" presId="urn:microsoft.com/office/officeart/2005/8/layout/list1"/>
    <dgm:cxn modelId="{C6D4768D-E712-40E6-A685-AFA8722A476B}" type="presParOf" srcId="{D58D7B47-1AC3-43EE-9601-E2E6E9522546}" destId="{3B00E64B-A720-4326-97EE-26FEE2B26B0E}" srcOrd="11" destOrd="0" presId="urn:microsoft.com/office/officeart/2005/8/layout/list1"/>
    <dgm:cxn modelId="{F5A66F46-0F1F-4F3C-BD6D-96CF56BA701B}" type="presParOf" srcId="{D58D7B47-1AC3-43EE-9601-E2E6E9522546}" destId="{63BE9800-74E9-490F-8FD0-C18BB9DC566B}" srcOrd="12" destOrd="0" presId="urn:microsoft.com/office/officeart/2005/8/layout/list1"/>
    <dgm:cxn modelId="{ABA21E2B-25FF-43D2-8D6C-6241C8CABE37}" type="presParOf" srcId="{63BE9800-74E9-490F-8FD0-C18BB9DC566B}" destId="{CE6082AA-8B8C-4318-BDC4-DC01321FF3DC}" srcOrd="0" destOrd="0" presId="urn:microsoft.com/office/officeart/2005/8/layout/list1"/>
    <dgm:cxn modelId="{59013D04-7EFD-4C09-AF5D-88FF3A97C144}" type="presParOf" srcId="{63BE9800-74E9-490F-8FD0-C18BB9DC566B}" destId="{BAB0F922-D7E3-458B-AD81-71202575296E}" srcOrd="1" destOrd="0" presId="urn:microsoft.com/office/officeart/2005/8/layout/list1"/>
    <dgm:cxn modelId="{3BE83A1F-3DD6-41EC-AB7F-A6FEB3198582}" type="presParOf" srcId="{D58D7B47-1AC3-43EE-9601-E2E6E9522546}" destId="{247F79BE-0FEA-4B07-BE68-A729B349A49E}" srcOrd="13" destOrd="0" presId="urn:microsoft.com/office/officeart/2005/8/layout/list1"/>
    <dgm:cxn modelId="{F8EC91F4-28BA-44F4-8282-DC3F83C8C027}" type="presParOf" srcId="{D58D7B47-1AC3-43EE-9601-E2E6E9522546}" destId="{5DB62AA6-7F8C-4332-91AE-95BF0DF4E18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C0094D-7BE0-4018-9E73-0FBA9D9AEE17}" type="doc">
      <dgm:prSet loTypeId="urn:microsoft.com/office/officeart/2005/8/layout/cycle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1829C18-8E65-43F3-9B8D-696573CC809D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Полифункциональный</a:t>
          </a:r>
        </a:p>
      </dgm:t>
    </dgm:pt>
    <dgm:pt modelId="{B3E106CC-F8EA-433E-8A5E-7D7158F8237C}" type="parTrans" cxnId="{341759FA-E357-473D-BD21-4718451230A5}">
      <dgm:prSet/>
      <dgm:spPr/>
      <dgm:t>
        <a:bodyPr/>
        <a:lstStyle/>
        <a:p>
          <a:endParaRPr lang="ru-RU"/>
        </a:p>
      </dgm:t>
    </dgm:pt>
    <dgm:pt modelId="{47865BF8-C134-46F9-84A4-1D6ABDEB9E17}" type="sibTrans" cxnId="{341759FA-E357-473D-BD21-4718451230A5}">
      <dgm:prSet/>
      <dgm:spPr/>
      <dgm:t>
        <a:bodyPr/>
        <a:lstStyle/>
        <a:p>
          <a:endParaRPr lang="ru-RU"/>
        </a:p>
      </dgm:t>
    </dgm:pt>
    <dgm:pt modelId="{51823BA9-7F0A-4193-ADC4-420BDC5EB9F7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Вариативный</a:t>
          </a:r>
        </a:p>
      </dgm:t>
    </dgm:pt>
    <dgm:pt modelId="{28180EB9-C479-43DC-9796-512C30DF2758}" type="parTrans" cxnId="{1AE62426-115C-47D8-9FEA-E1FFC1924997}">
      <dgm:prSet/>
      <dgm:spPr/>
      <dgm:t>
        <a:bodyPr/>
        <a:lstStyle/>
        <a:p>
          <a:endParaRPr lang="ru-RU"/>
        </a:p>
      </dgm:t>
    </dgm:pt>
    <dgm:pt modelId="{0A823130-1877-47BA-865B-843778C2D535}" type="sibTrans" cxnId="{1AE62426-115C-47D8-9FEA-E1FFC1924997}">
      <dgm:prSet/>
      <dgm:spPr/>
      <dgm:t>
        <a:bodyPr/>
        <a:lstStyle/>
        <a:p>
          <a:endParaRPr lang="ru-RU"/>
        </a:p>
      </dgm:t>
    </dgm:pt>
    <dgm:pt modelId="{66BE7AE4-8031-4254-A199-734BD4ADE40B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Безопасный</a:t>
          </a:r>
        </a:p>
      </dgm:t>
    </dgm:pt>
    <dgm:pt modelId="{7A456CC8-8BA5-4839-8199-D0D447042A62}" type="parTrans" cxnId="{CA382C30-85E3-4A3D-8012-BE5AFD5BE910}">
      <dgm:prSet/>
      <dgm:spPr/>
      <dgm:t>
        <a:bodyPr/>
        <a:lstStyle/>
        <a:p>
          <a:endParaRPr lang="ru-RU"/>
        </a:p>
      </dgm:t>
    </dgm:pt>
    <dgm:pt modelId="{D3181B97-BF7F-4B87-B0A1-B417D6A81F6C}" type="sibTrans" cxnId="{CA382C30-85E3-4A3D-8012-BE5AFD5BE910}">
      <dgm:prSet/>
      <dgm:spPr/>
      <dgm:t>
        <a:bodyPr/>
        <a:lstStyle/>
        <a:p>
          <a:endParaRPr lang="ru-RU"/>
        </a:p>
      </dgm:t>
    </dgm:pt>
    <dgm:pt modelId="{2EC1211E-1BCB-4B01-AE8A-FCC0B5E43BBF}">
      <dgm:prSet phldrT="[Текст]" custT="1"/>
      <dgm:spPr/>
      <dgm:t>
        <a:bodyPr/>
        <a:lstStyle/>
        <a:p>
          <a:r>
            <a:rPr lang="ru-RU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Эстетиный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58C99-C001-4E93-82EA-44EC395A5841}" type="parTrans" cxnId="{C87118C1-95E1-4041-88FE-561369EF3DDF}">
      <dgm:prSet/>
      <dgm:spPr/>
      <dgm:t>
        <a:bodyPr/>
        <a:lstStyle/>
        <a:p>
          <a:endParaRPr lang="ru-RU"/>
        </a:p>
      </dgm:t>
    </dgm:pt>
    <dgm:pt modelId="{B334DBFD-8C00-4FAA-B78B-864A7DEDD414}" type="sibTrans" cxnId="{C87118C1-95E1-4041-88FE-561369EF3DDF}">
      <dgm:prSet/>
      <dgm:spPr/>
      <dgm:t>
        <a:bodyPr/>
        <a:lstStyle/>
        <a:p>
          <a:endParaRPr lang="ru-RU"/>
        </a:p>
      </dgm:t>
    </dgm:pt>
    <dgm:pt modelId="{FBB687B1-A15C-4074-980A-96EE0D6A746C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Трансформируемый</a:t>
          </a:r>
        </a:p>
      </dgm:t>
    </dgm:pt>
    <dgm:pt modelId="{D9D9A318-9C3A-463E-872E-1E71C084F313}" type="parTrans" cxnId="{7FBC073B-9B42-4A47-8B9A-3D429198880F}">
      <dgm:prSet/>
      <dgm:spPr/>
      <dgm:t>
        <a:bodyPr/>
        <a:lstStyle/>
        <a:p>
          <a:endParaRPr lang="ru-RU"/>
        </a:p>
      </dgm:t>
    </dgm:pt>
    <dgm:pt modelId="{A003B399-B01F-4A41-8EA4-6104364F461C}" type="sibTrans" cxnId="{7FBC073B-9B42-4A47-8B9A-3D429198880F}">
      <dgm:prSet/>
      <dgm:spPr/>
      <dgm:t>
        <a:bodyPr/>
        <a:lstStyle/>
        <a:p>
          <a:endParaRPr lang="ru-RU"/>
        </a:p>
      </dgm:t>
    </dgm:pt>
    <dgm:pt modelId="{3BD260E0-8C18-42CA-AE9B-5648BF821B01}" type="pres">
      <dgm:prSet presAssocID="{79C0094D-7BE0-4018-9E73-0FBA9D9AEE1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82AE2-0292-49D8-B119-A516B144EFBC}" type="pres">
      <dgm:prSet presAssocID="{51829C18-8E65-43F3-9B8D-696573CC809D}" presName="node" presStyleLbl="node1" presStyleIdx="0" presStyleCnt="5" custScaleX="153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682FE-9065-483E-A99B-7EB36A6C84BC}" type="pres">
      <dgm:prSet presAssocID="{51829C18-8E65-43F3-9B8D-696573CC809D}" presName="spNode" presStyleCnt="0"/>
      <dgm:spPr/>
    </dgm:pt>
    <dgm:pt modelId="{7E45CAE9-E595-4069-B6AF-E3D5E0F214BA}" type="pres">
      <dgm:prSet presAssocID="{47865BF8-C134-46F9-84A4-1D6ABDEB9E1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99AA31C4-D147-410B-9276-6226E487EF97}" type="pres">
      <dgm:prSet presAssocID="{51823BA9-7F0A-4193-ADC4-420BDC5EB9F7}" presName="node" presStyleLbl="node1" presStyleIdx="1" presStyleCnt="5" custScaleX="199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488C-83E0-434E-A3C9-47C80BC47700}" type="pres">
      <dgm:prSet presAssocID="{51823BA9-7F0A-4193-ADC4-420BDC5EB9F7}" presName="spNode" presStyleCnt="0"/>
      <dgm:spPr/>
    </dgm:pt>
    <dgm:pt modelId="{3B2FD369-A81A-42CC-8609-DCAC90E0121C}" type="pres">
      <dgm:prSet presAssocID="{0A823130-1877-47BA-865B-843778C2D535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B4961C2-E446-4887-9978-D40158EBF86F}" type="pres">
      <dgm:prSet presAssocID="{66BE7AE4-8031-4254-A199-734BD4ADE40B}" presName="node" presStyleLbl="node1" presStyleIdx="2" presStyleCnt="5" custScaleX="15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72F1D-A9C1-483A-82B2-BB4DD8A8E6F8}" type="pres">
      <dgm:prSet presAssocID="{66BE7AE4-8031-4254-A199-734BD4ADE40B}" presName="spNode" presStyleCnt="0"/>
      <dgm:spPr/>
    </dgm:pt>
    <dgm:pt modelId="{0530DD27-5964-4972-A897-81494C70C1DB}" type="pres">
      <dgm:prSet presAssocID="{D3181B97-BF7F-4B87-B0A1-B417D6A81F6C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4FD0A23-4993-4059-934E-59EA9FA1EEE9}" type="pres">
      <dgm:prSet presAssocID="{2EC1211E-1BCB-4B01-AE8A-FCC0B5E43BBF}" presName="node" presStyleLbl="node1" presStyleIdx="3" presStyleCnt="5" custScaleX="127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B9DDA-C31C-4A0C-848F-44FC76E6127A}" type="pres">
      <dgm:prSet presAssocID="{2EC1211E-1BCB-4B01-AE8A-FCC0B5E43BBF}" presName="spNode" presStyleCnt="0"/>
      <dgm:spPr/>
    </dgm:pt>
    <dgm:pt modelId="{FC6BE0A8-33A8-4D80-8BDD-4F12C6A6E07E}" type="pres">
      <dgm:prSet presAssocID="{B334DBFD-8C00-4FAA-B78B-864A7DEDD414}" presName="sibTrans" presStyleLbl="sibTrans1D1" presStyleIdx="3" presStyleCnt="5"/>
      <dgm:spPr/>
      <dgm:t>
        <a:bodyPr/>
        <a:lstStyle/>
        <a:p>
          <a:endParaRPr lang="ru-RU"/>
        </a:p>
      </dgm:t>
    </dgm:pt>
    <dgm:pt modelId="{B301B217-6047-4DE6-B705-17A5877A152B}" type="pres">
      <dgm:prSet presAssocID="{FBB687B1-A15C-4074-980A-96EE0D6A746C}" presName="node" presStyleLbl="node1" presStyleIdx="4" presStyleCnt="5" custScaleX="228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95553-FDE2-4E52-9FC4-9B2F35DCEB74}" type="pres">
      <dgm:prSet presAssocID="{FBB687B1-A15C-4074-980A-96EE0D6A746C}" presName="spNode" presStyleCnt="0"/>
      <dgm:spPr/>
    </dgm:pt>
    <dgm:pt modelId="{B7819539-3B56-4574-8084-67B0EE645877}" type="pres">
      <dgm:prSet presAssocID="{A003B399-B01F-4A41-8EA4-6104364F461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86F58B4-4DD3-4F3B-B23E-79E9D4C9F08A}" type="presOf" srcId="{51829C18-8E65-43F3-9B8D-696573CC809D}" destId="{F4C82AE2-0292-49D8-B119-A516B144EFBC}" srcOrd="0" destOrd="0" presId="urn:microsoft.com/office/officeart/2005/8/layout/cycle5"/>
    <dgm:cxn modelId="{C87118C1-95E1-4041-88FE-561369EF3DDF}" srcId="{79C0094D-7BE0-4018-9E73-0FBA9D9AEE17}" destId="{2EC1211E-1BCB-4B01-AE8A-FCC0B5E43BBF}" srcOrd="3" destOrd="0" parTransId="{86E58C99-C001-4E93-82EA-44EC395A5841}" sibTransId="{B334DBFD-8C00-4FAA-B78B-864A7DEDD414}"/>
    <dgm:cxn modelId="{DB9BD428-643A-4537-BF0D-826BD18CB099}" type="presOf" srcId="{D3181B97-BF7F-4B87-B0A1-B417D6A81F6C}" destId="{0530DD27-5964-4972-A897-81494C70C1DB}" srcOrd="0" destOrd="0" presId="urn:microsoft.com/office/officeart/2005/8/layout/cycle5"/>
    <dgm:cxn modelId="{78A2BDB8-5394-4A47-9324-CA77D72E020D}" type="presOf" srcId="{FBB687B1-A15C-4074-980A-96EE0D6A746C}" destId="{B301B217-6047-4DE6-B705-17A5877A152B}" srcOrd="0" destOrd="0" presId="urn:microsoft.com/office/officeart/2005/8/layout/cycle5"/>
    <dgm:cxn modelId="{B45D7F24-45BC-4E16-B9F9-BD1E1ED7D652}" type="presOf" srcId="{66BE7AE4-8031-4254-A199-734BD4ADE40B}" destId="{0B4961C2-E446-4887-9978-D40158EBF86F}" srcOrd="0" destOrd="0" presId="urn:microsoft.com/office/officeart/2005/8/layout/cycle5"/>
    <dgm:cxn modelId="{7FBC073B-9B42-4A47-8B9A-3D429198880F}" srcId="{79C0094D-7BE0-4018-9E73-0FBA9D9AEE17}" destId="{FBB687B1-A15C-4074-980A-96EE0D6A746C}" srcOrd="4" destOrd="0" parTransId="{D9D9A318-9C3A-463E-872E-1E71C084F313}" sibTransId="{A003B399-B01F-4A41-8EA4-6104364F461C}"/>
    <dgm:cxn modelId="{00E5602A-FB82-4B4E-B036-92703F37EE5E}" type="presOf" srcId="{0A823130-1877-47BA-865B-843778C2D535}" destId="{3B2FD369-A81A-42CC-8609-DCAC90E0121C}" srcOrd="0" destOrd="0" presId="urn:microsoft.com/office/officeart/2005/8/layout/cycle5"/>
    <dgm:cxn modelId="{93CE68AD-6AA3-41BC-9F50-29984D7CFDD3}" type="presOf" srcId="{B334DBFD-8C00-4FAA-B78B-864A7DEDD414}" destId="{FC6BE0A8-33A8-4D80-8BDD-4F12C6A6E07E}" srcOrd="0" destOrd="0" presId="urn:microsoft.com/office/officeart/2005/8/layout/cycle5"/>
    <dgm:cxn modelId="{1AE62426-115C-47D8-9FEA-E1FFC1924997}" srcId="{79C0094D-7BE0-4018-9E73-0FBA9D9AEE17}" destId="{51823BA9-7F0A-4193-ADC4-420BDC5EB9F7}" srcOrd="1" destOrd="0" parTransId="{28180EB9-C479-43DC-9796-512C30DF2758}" sibTransId="{0A823130-1877-47BA-865B-843778C2D535}"/>
    <dgm:cxn modelId="{341759FA-E357-473D-BD21-4718451230A5}" srcId="{79C0094D-7BE0-4018-9E73-0FBA9D9AEE17}" destId="{51829C18-8E65-43F3-9B8D-696573CC809D}" srcOrd="0" destOrd="0" parTransId="{B3E106CC-F8EA-433E-8A5E-7D7158F8237C}" sibTransId="{47865BF8-C134-46F9-84A4-1D6ABDEB9E17}"/>
    <dgm:cxn modelId="{CA382C30-85E3-4A3D-8012-BE5AFD5BE910}" srcId="{79C0094D-7BE0-4018-9E73-0FBA9D9AEE17}" destId="{66BE7AE4-8031-4254-A199-734BD4ADE40B}" srcOrd="2" destOrd="0" parTransId="{7A456CC8-8BA5-4839-8199-D0D447042A62}" sibTransId="{D3181B97-BF7F-4B87-B0A1-B417D6A81F6C}"/>
    <dgm:cxn modelId="{1D3C9CEB-6638-4794-8BDA-146A00579CFB}" type="presOf" srcId="{47865BF8-C134-46F9-84A4-1D6ABDEB9E17}" destId="{7E45CAE9-E595-4069-B6AF-E3D5E0F214BA}" srcOrd="0" destOrd="0" presId="urn:microsoft.com/office/officeart/2005/8/layout/cycle5"/>
    <dgm:cxn modelId="{BC1F2D9B-250E-4CEA-B29C-8EB03F82875D}" type="presOf" srcId="{79C0094D-7BE0-4018-9E73-0FBA9D9AEE17}" destId="{3BD260E0-8C18-42CA-AE9B-5648BF821B01}" srcOrd="0" destOrd="0" presId="urn:microsoft.com/office/officeart/2005/8/layout/cycle5"/>
    <dgm:cxn modelId="{FCA6FCD9-D4D2-45D6-B2BD-2A8246FC3179}" type="presOf" srcId="{A003B399-B01F-4A41-8EA4-6104364F461C}" destId="{B7819539-3B56-4574-8084-67B0EE645877}" srcOrd="0" destOrd="0" presId="urn:microsoft.com/office/officeart/2005/8/layout/cycle5"/>
    <dgm:cxn modelId="{B729BBD8-6B74-48EA-A91B-78D0E999CF6C}" type="presOf" srcId="{51823BA9-7F0A-4193-ADC4-420BDC5EB9F7}" destId="{99AA31C4-D147-410B-9276-6226E487EF97}" srcOrd="0" destOrd="0" presId="urn:microsoft.com/office/officeart/2005/8/layout/cycle5"/>
    <dgm:cxn modelId="{DB59DE64-629D-44EE-847B-E0EC242D2258}" type="presOf" srcId="{2EC1211E-1BCB-4B01-AE8A-FCC0B5E43BBF}" destId="{A4FD0A23-4993-4059-934E-59EA9FA1EEE9}" srcOrd="0" destOrd="0" presId="urn:microsoft.com/office/officeart/2005/8/layout/cycle5"/>
    <dgm:cxn modelId="{70DC5762-5B69-4828-BDBE-4E906A34E7B9}" type="presParOf" srcId="{3BD260E0-8C18-42CA-AE9B-5648BF821B01}" destId="{F4C82AE2-0292-49D8-B119-A516B144EFBC}" srcOrd="0" destOrd="0" presId="urn:microsoft.com/office/officeart/2005/8/layout/cycle5"/>
    <dgm:cxn modelId="{52A0B364-CC30-4A54-B576-1CA3912EB3A8}" type="presParOf" srcId="{3BD260E0-8C18-42CA-AE9B-5648BF821B01}" destId="{0F2682FE-9065-483E-A99B-7EB36A6C84BC}" srcOrd="1" destOrd="0" presId="urn:microsoft.com/office/officeart/2005/8/layout/cycle5"/>
    <dgm:cxn modelId="{9B7744E8-3F79-4B38-96F2-7F2BA0A37130}" type="presParOf" srcId="{3BD260E0-8C18-42CA-AE9B-5648BF821B01}" destId="{7E45CAE9-E595-4069-B6AF-E3D5E0F214BA}" srcOrd="2" destOrd="0" presId="urn:microsoft.com/office/officeart/2005/8/layout/cycle5"/>
    <dgm:cxn modelId="{38BC44F1-7253-454A-BD18-99A86DD23522}" type="presParOf" srcId="{3BD260E0-8C18-42CA-AE9B-5648BF821B01}" destId="{99AA31C4-D147-410B-9276-6226E487EF97}" srcOrd="3" destOrd="0" presId="urn:microsoft.com/office/officeart/2005/8/layout/cycle5"/>
    <dgm:cxn modelId="{23F98D87-96EE-4ACB-9AD8-5FBB2EC8DB06}" type="presParOf" srcId="{3BD260E0-8C18-42CA-AE9B-5648BF821B01}" destId="{6072488C-83E0-434E-A3C9-47C80BC47700}" srcOrd="4" destOrd="0" presId="urn:microsoft.com/office/officeart/2005/8/layout/cycle5"/>
    <dgm:cxn modelId="{AD53BCEF-9A9B-4252-BE80-DDE271CB5FFC}" type="presParOf" srcId="{3BD260E0-8C18-42CA-AE9B-5648BF821B01}" destId="{3B2FD369-A81A-42CC-8609-DCAC90E0121C}" srcOrd="5" destOrd="0" presId="urn:microsoft.com/office/officeart/2005/8/layout/cycle5"/>
    <dgm:cxn modelId="{BB85E222-DF9F-4F45-A15A-7BED896E126E}" type="presParOf" srcId="{3BD260E0-8C18-42CA-AE9B-5648BF821B01}" destId="{0B4961C2-E446-4887-9978-D40158EBF86F}" srcOrd="6" destOrd="0" presId="urn:microsoft.com/office/officeart/2005/8/layout/cycle5"/>
    <dgm:cxn modelId="{2875B291-3384-4671-988E-145E42F52DD2}" type="presParOf" srcId="{3BD260E0-8C18-42CA-AE9B-5648BF821B01}" destId="{01672F1D-A9C1-483A-82B2-BB4DD8A8E6F8}" srcOrd="7" destOrd="0" presId="urn:microsoft.com/office/officeart/2005/8/layout/cycle5"/>
    <dgm:cxn modelId="{A5DF5A11-9799-4984-A166-9D3F0963CCF2}" type="presParOf" srcId="{3BD260E0-8C18-42CA-AE9B-5648BF821B01}" destId="{0530DD27-5964-4972-A897-81494C70C1DB}" srcOrd="8" destOrd="0" presId="urn:microsoft.com/office/officeart/2005/8/layout/cycle5"/>
    <dgm:cxn modelId="{12479130-2C55-4D3E-9CA4-8906D57D9B99}" type="presParOf" srcId="{3BD260E0-8C18-42CA-AE9B-5648BF821B01}" destId="{A4FD0A23-4993-4059-934E-59EA9FA1EEE9}" srcOrd="9" destOrd="0" presId="urn:microsoft.com/office/officeart/2005/8/layout/cycle5"/>
    <dgm:cxn modelId="{4A2A5C5D-316E-4374-BFC6-12809734F290}" type="presParOf" srcId="{3BD260E0-8C18-42CA-AE9B-5648BF821B01}" destId="{550B9DDA-C31C-4A0C-848F-44FC76E6127A}" srcOrd="10" destOrd="0" presId="urn:microsoft.com/office/officeart/2005/8/layout/cycle5"/>
    <dgm:cxn modelId="{1C58D77E-F353-4F07-823C-48C8BB5527F6}" type="presParOf" srcId="{3BD260E0-8C18-42CA-AE9B-5648BF821B01}" destId="{FC6BE0A8-33A8-4D80-8BDD-4F12C6A6E07E}" srcOrd="11" destOrd="0" presId="urn:microsoft.com/office/officeart/2005/8/layout/cycle5"/>
    <dgm:cxn modelId="{FF69B375-01C7-499D-9531-0BFF6D0A11C4}" type="presParOf" srcId="{3BD260E0-8C18-42CA-AE9B-5648BF821B01}" destId="{B301B217-6047-4DE6-B705-17A5877A152B}" srcOrd="12" destOrd="0" presId="urn:microsoft.com/office/officeart/2005/8/layout/cycle5"/>
    <dgm:cxn modelId="{13927C26-2C57-488B-82A3-C0E703C9E55B}" type="presParOf" srcId="{3BD260E0-8C18-42CA-AE9B-5648BF821B01}" destId="{2D295553-FDE2-4E52-9FC4-9B2F35DCEB74}" srcOrd="13" destOrd="0" presId="urn:microsoft.com/office/officeart/2005/8/layout/cycle5"/>
    <dgm:cxn modelId="{2F6CDEB6-454C-4435-B7EE-39066E11AE2D}" type="presParOf" srcId="{3BD260E0-8C18-42CA-AE9B-5648BF821B01}" destId="{B7819539-3B56-4574-8084-67B0EE645877}" srcOrd="14" destOrd="0" presId="urn:microsoft.com/office/officeart/2005/8/layout/cycle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A1A61-8D3C-49DA-903A-051917E56A81}">
      <dsp:nvSpPr>
        <dsp:cNvPr id="0" name=""/>
        <dsp:cNvSpPr/>
      </dsp:nvSpPr>
      <dsp:spPr>
        <a:xfrm>
          <a:off x="0" y="1239271"/>
          <a:ext cx="10363200" cy="3276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5C554E-415B-4E68-BB25-77586F182B79}">
      <dsp:nvSpPr>
        <dsp:cNvPr id="0" name=""/>
        <dsp:cNvSpPr/>
      </dsp:nvSpPr>
      <dsp:spPr>
        <a:xfrm>
          <a:off x="530905" y="169079"/>
          <a:ext cx="7247155" cy="12620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>
              <a:latin typeface="Arial" panose="020B0604020202020204" pitchFamily="34" charset="0"/>
              <a:cs typeface="Arial" panose="020B0604020202020204" pitchFamily="34" charset="0"/>
            </a:rPr>
            <a:t>Внедрение технологии использования камешков Марблс в образовательном процессе. </a:t>
          </a:r>
          <a:endParaRPr lang="ru-RU" sz="2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2514" y="230688"/>
        <a:ext cx="7123937" cy="1138853"/>
      </dsp:txXfrm>
    </dsp:sp>
    <dsp:sp modelId="{3E38F6BB-447B-4395-BC5F-D5C12554C5DF}">
      <dsp:nvSpPr>
        <dsp:cNvPr id="0" name=""/>
        <dsp:cNvSpPr/>
      </dsp:nvSpPr>
      <dsp:spPr>
        <a:xfrm>
          <a:off x="0" y="2849453"/>
          <a:ext cx="10363200" cy="3276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657D27-EA7B-45A0-9339-AA78FC418F04}">
      <dsp:nvSpPr>
        <dsp:cNvPr id="0" name=""/>
        <dsp:cNvSpPr/>
      </dsp:nvSpPr>
      <dsp:spPr>
        <a:xfrm>
          <a:off x="517653" y="1637071"/>
          <a:ext cx="7247155" cy="14042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Привлечение педагогов  </a:t>
          </a:r>
          <a:r>
            <a:rPr lang="ru-RU" sz="2800" kern="1200" dirty="0">
              <a:latin typeface="Arial" panose="020B0604020202020204" pitchFamily="34" charset="0"/>
              <a:cs typeface="Arial" panose="020B0604020202020204" pitchFamily="34" charset="0"/>
            </a:rPr>
            <a:t>ДОУ к использованию новой технологии.</a:t>
          </a:r>
        </a:p>
      </dsp:txBody>
      <dsp:txXfrm>
        <a:off x="586203" y="1705621"/>
        <a:ext cx="7110055" cy="1267162"/>
      </dsp:txXfrm>
    </dsp:sp>
    <dsp:sp modelId="{B42881E6-83AD-490B-B76A-63CA3CDDAB64}">
      <dsp:nvSpPr>
        <dsp:cNvPr id="0" name=""/>
        <dsp:cNvSpPr/>
      </dsp:nvSpPr>
      <dsp:spPr>
        <a:xfrm>
          <a:off x="0" y="4671667"/>
          <a:ext cx="10363200" cy="3276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3CAE82-9F37-4864-A09F-0EC662BC7087}">
      <dsp:nvSpPr>
        <dsp:cNvPr id="0" name=""/>
        <dsp:cNvSpPr/>
      </dsp:nvSpPr>
      <dsp:spPr>
        <a:xfrm>
          <a:off x="517653" y="3247253"/>
          <a:ext cx="7247155" cy="16162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Ознакомление родителей  с технологией использования камешков Марблс в играх с детьми.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6554" y="3326154"/>
        <a:ext cx="7089353" cy="1458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34536-218F-44B9-923F-844BB44F8FC2}">
      <dsp:nvSpPr>
        <dsp:cNvPr id="0" name=""/>
        <dsp:cNvSpPr/>
      </dsp:nvSpPr>
      <dsp:spPr>
        <a:xfrm>
          <a:off x="0" y="1009833"/>
          <a:ext cx="10363200" cy="252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7BE8F6-2824-4B13-9CAC-236DB612727B}">
      <dsp:nvSpPr>
        <dsp:cNvPr id="0" name=""/>
        <dsp:cNvSpPr/>
      </dsp:nvSpPr>
      <dsp:spPr>
        <a:xfrm>
          <a:off x="517653" y="192790"/>
          <a:ext cx="9528415" cy="9646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>
              <a:latin typeface="Arial" panose="020B0604020202020204" pitchFamily="34" charset="0"/>
              <a:cs typeface="Arial" panose="020B0604020202020204" pitchFamily="34" charset="0"/>
            </a:rPr>
            <a:t>Повысить педагогическую компетенцию педагогов и родителей в вопросах развития детей дошкольного возраста.</a:t>
          </a:r>
          <a:endParaRPr lang="ru-RU" sz="2400" b="0" kern="1200" cap="none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4743" y="239880"/>
        <a:ext cx="9434235" cy="870462"/>
      </dsp:txXfrm>
    </dsp:sp>
    <dsp:sp modelId="{B6821E9E-11F9-4ED7-8E23-BE8032A38B72}">
      <dsp:nvSpPr>
        <dsp:cNvPr id="0" name=""/>
        <dsp:cNvSpPr/>
      </dsp:nvSpPr>
      <dsp:spPr>
        <a:xfrm>
          <a:off x="0" y="2153460"/>
          <a:ext cx="10363200" cy="252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AC24BB-B15C-4C79-B41C-E9E457CEF89D}">
      <dsp:nvSpPr>
        <dsp:cNvPr id="0" name=""/>
        <dsp:cNvSpPr/>
      </dsp:nvSpPr>
      <dsp:spPr>
        <a:xfrm>
          <a:off x="517653" y="1315833"/>
          <a:ext cx="9586537" cy="9852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 dirty="0">
              <a:latin typeface="Arial" panose="020B0604020202020204" pitchFamily="34" charset="0"/>
              <a:cs typeface="Arial" panose="020B0604020202020204" pitchFamily="34" charset="0"/>
            </a:rPr>
            <a:t>Создать в группе развивающую предметно-пространственную среду с использованием камешков </a:t>
          </a:r>
          <a:r>
            <a:rPr lang="ru-RU" sz="2400" b="0" kern="1200" cap="none" dirty="0" err="1">
              <a:latin typeface="Arial" panose="020B0604020202020204" pitchFamily="34" charset="0"/>
              <a:cs typeface="Arial" panose="020B0604020202020204" pitchFamily="34" charset="0"/>
            </a:rPr>
            <a:t>Марблс</a:t>
          </a:r>
          <a:r>
            <a:rPr lang="ru-RU" sz="2400" b="0" kern="1200" cap="none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65748" y="1363928"/>
        <a:ext cx="9490347" cy="889037"/>
      </dsp:txXfrm>
    </dsp:sp>
    <dsp:sp modelId="{6EBE1AF7-BA1D-47AE-9A36-220EE26D0529}">
      <dsp:nvSpPr>
        <dsp:cNvPr id="0" name=""/>
        <dsp:cNvSpPr/>
      </dsp:nvSpPr>
      <dsp:spPr>
        <a:xfrm>
          <a:off x="0" y="3521014"/>
          <a:ext cx="10363200" cy="252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82BC5A-6759-4258-8DD0-4EC16E9C6859}">
      <dsp:nvSpPr>
        <dsp:cNvPr id="0" name=""/>
        <dsp:cNvSpPr/>
      </dsp:nvSpPr>
      <dsp:spPr>
        <a:xfrm>
          <a:off x="517653" y="2459460"/>
          <a:ext cx="9550809" cy="120915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 dirty="0">
              <a:latin typeface="Arial" panose="020B0604020202020204" pitchFamily="34" charset="0"/>
              <a:cs typeface="Arial" panose="020B0604020202020204" pitchFamily="34" charset="0"/>
            </a:rPr>
            <a:t>Развивать у детей познавательную , исследовательскую, интеллектуальную активности, коммуникативные навыки и творческие способности во всех видах детской деятельности.</a:t>
          </a:r>
        </a:p>
      </dsp:txBody>
      <dsp:txXfrm>
        <a:off x="576679" y="2518486"/>
        <a:ext cx="9432757" cy="1091101"/>
      </dsp:txXfrm>
    </dsp:sp>
    <dsp:sp modelId="{79FC528E-9A1D-4F34-8949-D18E708D646F}">
      <dsp:nvSpPr>
        <dsp:cNvPr id="0" name=""/>
        <dsp:cNvSpPr/>
      </dsp:nvSpPr>
      <dsp:spPr>
        <a:xfrm>
          <a:off x="0" y="4429523"/>
          <a:ext cx="10363200" cy="252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6533EB-B711-4EFF-A74F-42509796D776}">
      <dsp:nvSpPr>
        <dsp:cNvPr id="0" name=""/>
        <dsp:cNvSpPr/>
      </dsp:nvSpPr>
      <dsp:spPr>
        <a:xfrm>
          <a:off x="518160" y="3827014"/>
          <a:ext cx="7254240" cy="75010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>
              <a:latin typeface="Arial" panose="020B0604020202020204" pitchFamily="34" charset="0"/>
              <a:cs typeface="Arial" panose="020B0604020202020204" pitchFamily="34" charset="0"/>
            </a:rPr>
            <a:t>Развивать  речь детей.</a:t>
          </a:r>
          <a:endParaRPr lang="ru-RU" sz="2400" b="0" kern="1200" cap="none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4777" y="3863631"/>
        <a:ext cx="7181006" cy="676875"/>
      </dsp:txXfrm>
    </dsp:sp>
    <dsp:sp modelId="{203E5429-F9B5-4520-AE01-F7E65441D6D8}">
      <dsp:nvSpPr>
        <dsp:cNvPr id="0" name=""/>
        <dsp:cNvSpPr/>
      </dsp:nvSpPr>
      <dsp:spPr>
        <a:xfrm>
          <a:off x="0" y="5386165"/>
          <a:ext cx="10363200" cy="2520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E74CB7-C1EC-4834-BACE-D652BF3C5825}">
      <dsp:nvSpPr>
        <dsp:cNvPr id="0" name=""/>
        <dsp:cNvSpPr/>
      </dsp:nvSpPr>
      <dsp:spPr>
        <a:xfrm>
          <a:off x="518160" y="4735523"/>
          <a:ext cx="7254240" cy="79824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>
              <a:latin typeface="Arial" panose="020B0604020202020204" pitchFamily="34" charset="0"/>
              <a:cs typeface="Arial" panose="020B0604020202020204" pitchFamily="34" charset="0"/>
            </a:rPr>
            <a:t>Развивать  мелкую моторику, зрительно – двигательную координацию.</a:t>
          </a:r>
          <a:endParaRPr lang="ru-RU" sz="2400" b="0" kern="1200" cap="none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127" y="4774490"/>
        <a:ext cx="7176306" cy="720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B0DDC-C7FA-45D7-85C4-161D6651AA8A}">
      <dsp:nvSpPr>
        <dsp:cNvPr id="0" name=""/>
        <dsp:cNvSpPr/>
      </dsp:nvSpPr>
      <dsp:spPr>
        <a:xfrm>
          <a:off x="0" y="397038"/>
          <a:ext cx="10363200" cy="655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2F32C8-B345-4478-9265-F17C0BBBAF60}">
      <dsp:nvSpPr>
        <dsp:cNvPr id="0" name=""/>
        <dsp:cNvSpPr/>
      </dsp:nvSpPr>
      <dsp:spPr>
        <a:xfrm>
          <a:off x="518160" y="13278"/>
          <a:ext cx="7254240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Подгрупповая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627" y="50745"/>
        <a:ext cx="7179306" cy="692586"/>
      </dsp:txXfrm>
    </dsp:sp>
    <dsp:sp modelId="{E8DF3C7C-240F-4414-B96B-4C655E2907B9}">
      <dsp:nvSpPr>
        <dsp:cNvPr id="0" name=""/>
        <dsp:cNvSpPr/>
      </dsp:nvSpPr>
      <dsp:spPr>
        <a:xfrm>
          <a:off x="0" y="1576398"/>
          <a:ext cx="10363200" cy="655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B0F60E-574C-45F3-8708-8579E00F5979}">
      <dsp:nvSpPr>
        <dsp:cNvPr id="0" name=""/>
        <dsp:cNvSpPr/>
      </dsp:nvSpPr>
      <dsp:spPr>
        <a:xfrm>
          <a:off x="518160" y="1192638"/>
          <a:ext cx="7254240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Работа в парах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627" y="1230105"/>
        <a:ext cx="7179306" cy="692586"/>
      </dsp:txXfrm>
    </dsp:sp>
    <dsp:sp modelId="{C2BAB0FD-6A80-420F-A5BC-A8298B181E00}">
      <dsp:nvSpPr>
        <dsp:cNvPr id="0" name=""/>
        <dsp:cNvSpPr/>
      </dsp:nvSpPr>
      <dsp:spPr>
        <a:xfrm>
          <a:off x="0" y="2755758"/>
          <a:ext cx="10363200" cy="655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571FF2-6F6D-420E-B7CC-AC7611110C2D}">
      <dsp:nvSpPr>
        <dsp:cNvPr id="0" name=""/>
        <dsp:cNvSpPr/>
      </dsp:nvSpPr>
      <dsp:spPr>
        <a:xfrm>
          <a:off x="518160" y="2371998"/>
          <a:ext cx="7254240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Индивидуальная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627" y="2409465"/>
        <a:ext cx="7179306" cy="69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70721-7DD1-41A5-996A-6A7B877FB9CC}">
      <dsp:nvSpPr>
        <dsp:cNvPr id="0" name=""/>
        <dsp:cNvSpPr/>
      </dsp:nvSpPr>
      <dsp:spPr>
        <a:xfrm>
          <a:off x="0" y="392308"/>
          <a:ext cx="10363200" cy="5544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EABC8C-0F2B-49BA-AE3C-849A52FD5810}">
      <dsp:nvSpPr>
        <dsp:cNvPr id="0" name=""/>
        <dsp:cNvSpPr/>
      </dsp:nvSpPr>
      <dsp:spPr>
        <a:xfrm>
          <a:off x="518160" y="67588"/>
          <a:ext cx="7254240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Словестные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99291"/>
        <a:ext cx="7190834" cy="586034"/>
      </dsp:txXfrm>
    </dsp:sp>
    <dsp:sp modelId="{8C1F2F68-3596-4AF3-8206-D13DEE7F3A64}">
      <dsp:nvSpPr>
        <dsp:cNvPr id="0" name=""/>
        <dsp:cNvSpPr/>
      </dsp:nvSpPr>
      <dsp:spPr>
        <a:xfrm>
          <a:off x="0" y="1390228"/>
          <a:ext cx="10363200" cy="5544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D46C3A-4E69-44B9-95B1-C44CAD3CF7D0}">
      <dsp:nvSpPr>
        <dsp:cNvPr id="0" name=""/>
        <dsp:cNvSpPr/>
      </dsp:nvSpPr>
      <dsp:spPr>
        <a:xfrm>
          <a:off x="518160" y="1065508"/>
          <a:ext cx="7254240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Игровые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1097211"/>
        <a:ext cx="7190834" cy="586034"/>
      </dsp:txXfrm>
    </dsp:sp>
    <dsp:sp modelId="{DA0A6E63-0E12-431E-878E-7DF4908AB270}">
      <dsp:nvSpPr>
        <dsp:cNvPr id="0" name=""/>
        <dsp:cNvSpPr/>
      </dsp:nvSpPr>
      <dsp:spPr>
        <a:xfrm>
          <a:off x="0" y="2388149"/>
          <a:ext cx="10363200" cy="5544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43EBEB-8446-43C0-8B6D-B6E26FA59AFB}">
      <dsp:nvSpPr>
        <dsp:cNvPr id="0" name=""/>
        <dsp:cNvSpPr/>
      </dsp:nvSpPr>
      <dsp:spPr>
        <a:xfrm>
          <a:off x="518160" y="2063428"/>
          <a:ext cx="7254240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Наглядные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2095131"/>
        <a:ext cx="7190834" cy="586034"/>
      </dsp:txXfrm>
    </dsp:sp>
    <dsp:sp modelId="{5DB62AA6-7F8C-4332-91AE-95BF0DF4E18B}">
      <dsp:nvSpPr>
        <dsp:cNvPr id="0" name=""/>
        <dsp:cNvSpPr/>
      </dsp:nvSpPr>
      <dsp:spPr>
        <a:xfrm>
          <a:off x="0" y="3386069"/>
          <a:ext cx="10363200" cy="5544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B0F922-D7E3-458B-AD81-71202575296E}">
      <dsp:nvSpPr>
        <dsp:cNvPr id="0" name=""/>
        <dsp:cNvSpPr/>
      </dsp:nvSpPr>
      <dsp:spPr>
        <a:xfrm>
          <a:off x="518160" y="3061349"/>
          <a:ext cx="7254240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Arial" panose="020B0604020202020204" pitchFamily="34" charset="0"/>
              <a:cs typeface="Arial" panose="020B0604020202020204" pitchFamily="34" charset="0"/>
            </a:rPr>
            <a:t>Практические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3093052"/>
        <a:ext cx="719083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82AE2-0292-49D8-B119-A516B144EFBC}">
      <dsp:nvSpPr>
        <dsp:cNvPr id="0" name=""/>
        <dsp:cNvSpPr/>
      </dsp:nvSpPr>
      <dsp:spPr>
        <a:xfrm>
          <a:off x="4342231" y="563"/>
          <a:ext cx="2714031" cy="11457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Полифункциональный</a:t>
          </a:r>
        </a:p>
      </dsp:txBody>
      <dsp:txXfrm>
        <a:off x="4398164" y="56496"/>
        <a:ext cx="2602165" cy="1033919"/>
      </dsp:txXfrm>
    </dsp:sp>
    <dsp:sp modelId="{7E45CAE9-E595-4069-B6AF-E3D5E0F214BA}">
      <dsp:nvSpPr>
        <dsp:cNvPr id="0" name=""/>
        <dsp:cNvSpPr/>
      </dsp:nvSpPr>
      <dsp:spPr>
        <a:xfrm>
          <a:off x="3408456" y="573456"/>
          <a:ext cx="4581581" cy="4581581"/>
        </a:xfrm>
        <a:custGeom>
          <a:avLst/>
          <a:gdLst/>
          <a:ahLst/>
          <a:cxnLst/>
          <a:rect l="0" t="0" r="0" b="0"/>
          <a:pathLst>
            <a:path>
              <a:moveTo>
                <a:pt x="3770703" y="542197"/>
              </a:moveTo>
              <a:arcTo wR="2290790" hR="2290790" stAng="18614564" swAng="71080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A31C4-D147-410B-9276-6226E487EF97}">
      <dsp:nvSpPr>
        <dsp:cNvPr id="0" name=""/>
        <dsp:cNvSpPr/>
      </dsp:nvSpPr>
      <dsp:spPr>
        <a:xfrm>
          <a:off x="6119665" y="1583460"/>
          <a:ext cx="3516504" cy="11457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Вариативный</a:t>
          </a:r>
        </a:p>
      </dsp:txBody>
      <dsp:txXfrm>
        <a:off x="6175598" y="1639393"/>
        <a:ext cx="3404638" cy="1033919"/>
      </dsp:txXfrm>
    </dsp:sp>
    <dsp:sp modelId="{3B2FD369-A81A-42CC-8609-DCAC90E0121C}">
      <dsp:nvSpPr>
        <dsp:cNvPr id="0" name=""/>
        <dsp:cNvSpPr/>
      </dsp:nvSpPr>
      <dsp:spPr>
        <a:xfrm>
          <a:off x="3408456" y="573456"/>
          <a:ext cx="4581581" cy="4581581"/>
        </a:xfrm>
        <a:custGeom>
          <a:avLst/>
          <a:gdLst/>
          <a:ahLst/>
          <a:cxnLst/>
          <a:rect l="0" t="0" r="0" b="0"/>
          <a:pathLst>
            <a:path>
              <a:moveTo>
                <a:pt x="4576106" y="2449069"/>
              </a:moveTo>
              <a:arcTo wR="2290790" hR="2290790" stAng="21837715" swAng="136077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961C2-E446-4887-9978-D40158EBF86F}">
      <dsp:nvSpPr>
        <dsp:cNvPr id="0" name=""/>
        <dsp:cNvSpPr/>
      </dsp:nvSpPr>
      <dsp:spPr>
        <a:xfrm>
          <a:off x="5679469" y="4144642"/>
          <a:ext cx="2732540" cy="11457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Безопасный</a:t>
          </a:r>
        </a:p>
      </dsp:txBody>
      <dsp:txXfrm>
        <a:off x="5735402" y="4200575"/>
        <a:ext cx="2620674" cy="1033919"/>
      </dsp:txXfrm>
    </dsp:sp>
    <dsp:sp modelId="{0530DD27-5964-4972-A897-81494C70C1DB}">
      <dsp:nvSpPr>
        <dsp:cNvPr id="0" name=""/>
        <dsp:cNvSpPr/>
      </dsp:nvSpPr>
      <dsp:spPr>
        <a:xfrm>
          <a:off x="3408456" y="573456"/>
          <a:ext cx="4581581" cy="4581581"/>
        </a:xfrm>
        <a:custGeom>
          <a:avLst/>
          <a:gdLst/>
          <a:ahLst/>
          <a:cxnLst/>
          <a:rect l="0" t="0" r="0" b="0"/>
          <a:pathLst>
            <a:path>
              <a:moveTo>
                <a:pt x="2229697" y="4580766"/>
              </a:moveTo>
              <a:arcTo wR="2290790" hR="2290790" stAng="5491692" swAng="186140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D0A23-4993-4059-934E-59EA9FA1EEE9}">
      <dsp:nvSpPr>
        <dsp:cNvPr id="0" name=""/>
        <dsp:cNvSpPr/>
      </dsp:nvSpPr>
      <dsp:spPr>
        <a:xfrm>
          <a:off x="3232351" y="4144642"/>
          <a:ext cx="2240804" cy="11457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Эстетиный</a:t>
          </a:r>
          <a:endParaRPr lang="ru-RU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88284" y="4200575"/>
        <a:ext cx="2128938" cy="1033919"/>
      </dsp:txXfrm>
    </dsp:sp>
    <dsp:sp modelId="{FC6BE0A8-33A8-4D80-8BDD-4F12C6A6E07E}">
      <dsp:nvSpPr>
        <dsp:cNvPr id="0" name=""/>
        <dsp:cNvSpPr/>
      </dsp:nvSpPr>
      <dsp:spPr>
        <a:xfrm>
          <a:off x="3408456" y="573456"/>
          <a:ext cx="4581581" cy="4581581"/>
        </a:xfrm>
        <a:custGeom>
          <a:avLst/>
          <a:gdLst/>
          <a:ahLst/>
          <a:cxnLst/>
          <a:rect l="0" t="0" r="0" b="0"/>
          <a:pathLst>
            <a:path>
              <a:moveTo>
                <a:pt x="243214" y="3317997"/>
              </a:moveTo>
              <a:arcTo wR="2290790" hR="2290790" stAng="9201508" swAng="1360777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1B217-6047-4DE6-B705-17A5877A152B}">
      <dsp:nvSpPr>
        <dsp:cNvPr id="0" name=""/>
        <dsp:cNvSpPr/>
      </dsp:nvSpPr>
      <dsp:spPr>
        <a:xfrm>
          <a:off x="1506134" y="1583460"/>
          <a:ext cx="4028882" cy="114578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Трансформируемый</a:t>
          </a:r>
        </a:p>
      </dsp:txBody>
      <dsp:txXfrm>
        <a:off x="1562067" y="1639393"/>
        <a:ext cx="3917016" cy="1033919"/>
      </dsp:txXfrm>
    </dsp:sp>
    <dsp:sp modelId="{B7819539-3B56-4574-8084-67B0EE645877}">
      <dsp:nvSpPr>
        <dsp:cNvPr id="0" name=""/>
        <dsp:cNvSpPr/>
      </dsp:nvSpPr>
      <dsp:spPr>
        <a:xfrm>
          <a:off x="3408456" y="573456"/>
          <a:ext cx="4581581" cy="4581581"/>
        </a:xfrm>
        <a:custGeom>
          <a:avLst/>
          <a:gdLst/>
          <a:ahLst/>
          <a:cxnLst/>
          <a:rect l="0" t="0" r="0" b="0"/>
          <a:pathLst>
            <a:path>
              <a:moveTo>
                <a:pt x="483421" y="883261"/>
              </a:moveTo>
              <a:arcTo wR="2290790" hR="2290790" stAng="13074628" swAng="710808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8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2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54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123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66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6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8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85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119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33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9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5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5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0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3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4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1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31792F-A5D1-4CC8-8EC0-55E66B8F97B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2336F7-096D-4D33-BCD4-17C74E01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5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BDDC74-0475-4CC9-AF5D-1B101270D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2427882"/>
            <a:ext cx="9966960" cy="2596063"/>
          </a:xfrm>
        </p:spPr>
        <p:txBody>
          <a:bodyPr>
            <a:normAutofit/>
          </a:bodyPr>
          <a:lstStyle/>
          <a:p>
            <a:r>
              <a:rPr lang="ru-RU" sz="3600" i="1" cap="none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Моя педагогическая находка</a:t>
            </a:r>
            <a:br>
              <a:rPr lang="ru-RU" sz="3600" i="1" cap="none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600" i="1" cap="none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«Камешки </a:t>
            </a:r>
            <a:r>
              <a:rPr lang="ru-RU" sz="3600" i="1" cap="none" dirty="0" err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Марблс</a:t>
            </a:r>
            <a:r>
              <a:rPr lang="ru-RU" sz="3600" i="1" cap="none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, как технология всестороннего развития детей дошкольного возраста»</a:t>
            </a:r>
            <a:endParaRPr lang="ru-RU" sz="3600" i="1" cap="none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2B20C3A-2280-4075-9AFA-D41417165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959" y="147145"/>
            <a:ext cx="9513348" cy="207053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образовательное учреждение «Детский сад» № 50 г. шахты ростовской области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cap="non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Конкурсное испытание муниципального этапа «Воспитатель года»</a:t>
            </a:r>
            <a:endParaRPr lang="ru-RU" b="1" cap="none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544CE8-6FDB-470E-A126-455BB4BCF9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70265"/>
            <a:ext cx="10363200" cy="104441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Центр работы с камешками </a:t>
            </a:r>
            <a:r>
              <a:rPr lang="ru-RU" sz="3200" i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марблс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DCB629E-1E78-46FF-97F0-13CC6979A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9" y="3565227"/>
            <a:ext cx="4022790" cy="231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1B39D89-3056-4D8C-BCE5-628151D3D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96" y="4153493"/>
            <a:ext cx="4609258" cy="236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8DC119C-BB92-467C-BE6E-D76783902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10" y="1114676"/>
            <a:ext cx="4697883" cy="251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6CAA89A7-D07D-48B9-A04B-62218E592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1" y="1114675"/>
            <a:ext cx="4066021" cy="231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9D1D351-89D6-4CE3-BDB4-550C831A6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79" y="3982057"/>
            <a:ext cx="3114117" cy="198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C119DCF6-E360-4028-87BA-A4F59FD5E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52" y="1323099"/>
            <a:ext cx="2040835" cy="236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7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1D8CB3-4EE7-4F40-9E43-ED0C2BEB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04" y="114935"/>
            <a:ext cx="9753600" cy="87897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Образовательная область «Познавательное развитие».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EC9173E-FDD5-4626-A932-F15B8E555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87" y="1166727"/>
            <a:ext cx="3304106" cy="298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9C24ED-E8F0-47F4-ABC2-67A75CB6F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4"/>
          <a:stretch/>
        </p:blipFill>
        <p:spPr>
          <a:xfrm>
            <a:off x="1023023" y="4329243"/>
            <a:ext cx="4052561" cy="241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23AE9D8-6D50-4278-9212-4CF99977E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/>
          <a:stretch/>
        </p:blipFill>
        <p:spPr>
          <a:xfrm>
            <a:off x="6771860" y="4329243"/>
            <a:ext cx="4147931" cy="241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E47CF4E-21AD-488A-BBA1-0FED91E5F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122990"/>
            <a:ext cx="3485323" cy="307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камни\IMG-20211130-WA0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133" y="1380226"/>
            <a:ext cx="4600754" cy="258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70F2271-76A2-4398-B43B-3A32290B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8" y="224094"/>
            <a:ext cx="4351283" cy="275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ADF47A-99F3-4DB6-956A-467054E95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6" b="21553"/>
          <a:stretch/>
        </p:blipFill>
        <p:spPr>
          <a:xfrm>
            <a:off x="6348249" y="147145"/>
            <a:ext cx="4147474" cy="282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3C604CD-348A-4B28-A6A1-667DF827F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489" y="3230058"/>
            <a:ext cx="5633192" cy="304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3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BAD414B-A917-4928-9212-AE62C87A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17" y="261317"/>
            <a:ext cx="10363200" cy="111691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Образовательная область </a:t>
            </a:r>
            <a:b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«речевое развитие».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EEDE7C-0EA9-4FB5-A617-8F009C4AA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3" y="1985843"/>
            <a:ext cx="4186735" cy="353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FFF5270-BB9D-4992-9E92-8335D29B9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" b="1509"/>
          <a:stretch/>
        </p:blipFill>
        <p:spPr>
          <a:xfrm>
            <a:off x="8334704" y="1661826"/>
            <a:ext cx="3378830" cy="429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78A0A5D-1C5D-4231-A446-DBC28793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13" y="1534510"/>
            <a:ext cx="3962400" cy="486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13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2DED2E-D3F5-44D0-866B-5CBE66B6F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4053" b="6305"/>
          <a:stretch/>
        </p:blipFill>
        <p:spPr>
          <a:xfrm rot="16200000">
            <a:off x="6969640" y="-1004779"/>
            <a:ext cx="2615613" cy="498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579F44-0AAB-495D-AEC0-2C590D09B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10" y="3136605"/>
            <a:ext cx="6429375" cy="309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A2481E-1F68-4C92-B29B-10FD04DED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263"/>
          <a:stretch/>
        </p:blipFill>
        <p:spPr>
          <a:xfrm>
            <a:off x="499559" y="1233377"/>
            <a:ext cx="4104339" cy="400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1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1F094FA9-ADE2-415D-AEFA-BC2CA0DD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103"/>
            <a:ext cx="10363200" cy="1061545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Образовательная область </a:t>
            </a: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«социально-коммуникативное развитие».</a:t>
            </a:r>
          </a:p>
        </p:txBody>
      </p:sp>
      <p:pic>
        <p:nvPicPr>
          <p:cNvPr id="3074" name="Picture 2" descr="C:\Users\User\Desktop\камни\IMG-20220111-WA00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r="1453" b="16631"/>
          <a:stretch/>
        </p:blipFill>
        <p:spPr bwMode="auto">
          <a:xfrm>
            <a:off x="853919" y="1390955"/>
            <a:ext cx="3865226" cy="442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камни\IMG-20220111-WA0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78" y="1224582"/>
            <a:ext cx="3450600" cy="4757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7008" y="5982180"/>
            <a:ext cx="3466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«Крестики – нолики»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0411" y="6028346"/>
            <a:ext cx="2047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Лабиринты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камни\20220111_112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8800">
            <a:off x="351491" y="861179"/>
            <a:ext cx="5721533" cy="429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камни\20220111_113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9338" y="1102474"/>
            <a:ext cx="5078080" cy="3808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3586" y="5833241"/>
            <a:ext cx="4433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Конструирование «Город».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9199" y="5839231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Шашки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D8D42D5-9850-4B55-BA9C-6ED2D9B0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653" y="239563"/>
            <a:ext cx="10363200" cy="1088905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Образовательная область «физическое развитие».</a:t>
            </a:r>
          </a:p>
        </p:txBody>
      </p:sp>
      <p:pic>
        <p:nvPicPr>
          <p:cNvPr id="5122" name="Picture 2" descr="C:\Users\User\Desktop\камни\IMG-20220111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7" y="1412335"/>
            <a:ext cx="3099759" cy="519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камни\IMG-20220111-WA00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9" r="5167"/>
          <a:stretch/>
        </p:blipFill>
        <p:spPr bwMode="auto">
          <a:xfrm>
            <a:off x="8005311" y="1412335"/>
            <a:ext cx="3272287" cy="519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камни\20220111_1029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23020" r="1667" b="11891"/>
          <a:stretch/>
        </p:blipFill>
        <p:spPr bwMode="auto">
          <a:xfrm rot="5400000">
            <a:off x="3536726" y="2328432"/>
            <a:ext cx="4803229" cy="3363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9A0BC87-61B8-4F54-8547-DE976CCF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7" y="303815"/>
            <a:ext cx="10363200" cy="1209675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Образовательная область «художественно-эстетическое развитие».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7896AC-8F8E-4156-BFE5-CC354225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2" y="2280744"/>
            <a:ext cx="5093724" cy="331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DC9DA9B-F355-4D1B-BC70-331EED3C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48" y="2065920"/>
            <a:ext cx="5943600" cy="395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29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6B374EE-BB22-4BDC-B031-70FF59EA4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5" y="1079019"/>
            <a:ext cx="4707899" cy="470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0"/>
            <a:ext cx="4681537" cy="3560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34" y="1720055"/>
            <a:ext cx="4584700" cy="3425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3490912"/>
            <a:ext cx="4608513" cy="344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B21E95-8D02-4A33-996F-7A1C6992E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526" y="1560443"/>
            <a:ext cx="5151474" cy="3212805"/>
          </a:xfrm>
        </p:spPr>
        <p:txBody>
          <a:bodyPr>
            <a:no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«Истоки способностей и дарования детей – на кончиках их пальцев. От пальцев идут тончайшие ручейки, которые питают источник творческой мысли»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ru-RU" sz="28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В.А.Сухомлинский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B563B8-5768-42B0-BDFC-3CE81A26A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35" y="1560443"/>
            <a:ext cx="4545495" cy="368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1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344868E-628B-44A9-BE68-17DF0FEB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1073"/>
            <a:ext cx="10363200" cy="1103657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Взаимодействие с родителями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59" y="1518250"/>
            <a:ext cx="3968151" cy="447168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C:\Users\User\Desktop\камни\IMG-20220111-WA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2" y="1464267"/>
            <a:ext cx="2925172" cy="4525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камни\IMG-20220111-WA0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85" y="1766230"/>
            <a:ext cx="3191400" cy="4761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18DA6FF-9AB7-4023-B834-82F29FC4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702"/>
            <a:ext cx="10363200" cy="1058724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взаимодействие с педагогами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91" y="1350877"/>
            <a:ext cx="3450567" cy="4712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C:\Users\User\Desktop\камни\IMG-20220111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46" y="1242204"/>
            <a:ext cx="6038491" cy="4929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8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C57E5BC-27E6-4A08-A168-4D39B9D2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94759"/>
            <a:ext cx="10364451" cy="1242845"/>
          </a:xfrm>
        </p:spPr>
        <p:txBody>
          <a:bodyPr/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 результате проведённой работы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DC53444-716C-40DD-9BDD-B230E6EF4E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337604"/>
            <a:ext cx="10363826" cy="3424107"/>
          </a:xfrm>
        </p:spPr>
        <p:txBody>
          <a:bodyPr>
            <a:normAutofit/>
          </a:bodyPr>
          <a:lstStyle/>
          <a:p>
            <a:pPr algn="just"/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родители получили базовые знания по данной теме.</a:t>
            </a:r>
          </a:p>
          <a:p>
            <a:pPr algn="just"/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Обогатилась развивающая предметно-пространственная среда.</a:t>
            </a:r>
          </a:p>
          <a:p>
            <a:pPr algn="just"/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Повысилась мотивация обучения.</a:t>
            </a:r>
          </a:p>
          <a:p>
            <a:pPr algn="just"/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внедрение технологии использования камешков </a:t>
            </a:r>
            <a:r>
              <a:rPr lang="ru-RU" sz="2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 обучения.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02048AD-9DE0-4019-960B-10AB46B3C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02" y="4485234"/>
            <a:ext cx="2569493" cy="2070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6079A6E-0FBA-46C0-A10E-5F548CEDD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95" y="4404396"/>
            <a:ext cx="4414401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85C640A-3EDB-456F-B9A4-73A8DC9EB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4" y="4423241"/>
            <a:ext cx="4250098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70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6D7837-F83A-48D6-B1A8-B0451454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01684"/>
            <a:ext cx="10364451" cy="772960"/>
          </a:xfrm>
        </p:spPr>
        <p:txBody>
          <a:bodyPr/>
          <a:lstStyle/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Камешки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марблс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– это материал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E627499B-38EF-4365-8362-7B3688EEBED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15690070"/>
              </p:ext>
            </p:extLst>
          </p:nvPr>
        </p:nvGraphicFramePr>
        <p:xfrm>
          <a:off x="702364" y="1033670"/>
          <a:ext cx="11142305" cy="536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61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38CF54-1D92-47B1-B5B7-44E36FD7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9" y="152401"/>
            <a:ext cx="10364451" cy="111751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Актуальность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B314FC9-5BAF-417B-97EA-5F6C99B6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5" y="1117518"/>
            <a:ext cx="11602281" cy="5601333"/>
          </a:xfrm>
        </p:spPr>
        <p:txBody>
          <a:bodyPr>
            <a:noAutofit/>
          </a:bodyPr>
          <a:lstStyle/>
          <a:p>
            <a:pPr algn="just"/>
            <a: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Вся жизнь ребенка – игра. </a:t>
            </a:r>
            <a:r>
              <a:rPr lang="ru-R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роцесс </a:t>
            </a:r>
            <a: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обучения ребенка не может проходить без нее. Тактильные ощущения, мелкая моторика, мыслительные операции развиваются в детской </a:t>
            </a:r>
            <a:r>
              <a:rPr lang="ru-R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игре. </a:t>
            </a:r>
          </a:p>
          <a:p>
            <a:pPr algn="just"/>
            <a:r>
              <a:rPr lang="ru-R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Камешки </a:t>
            </a:r>
            <a: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Марблс</a:t>
            </a:r>
            <a: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» положительно влияют на тонкую мускулатуру пальцев и кистей рук ребенка. Камешки яркие, разнообразные по форме, цвету, фактуре, они отвечают потребностям детей в эстетическом познании мира, способствуют психоэмоциональному благополучию. Они вызывают у детей чувства радости, счастья, стремление трогать, щупать, перебирать и играть с ними. Радостные эмоции повышают работоспособность, снижают утомляемость, это благотворно сказывается на общем состоянии здоровья детей.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833188-F84E-4CF9-8C21-F64F20CE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060" y="0"/>
            <a:ext cx="3180522" cy="1606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8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0042D5-45EB-46EC-B2FE-03512E55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6013"/>
            <a:ext cx="10364451" cy="101078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Цели работы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B0E4CA96-BA6C-4348-80AC-2C472E27C9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647452"/>
              </p:ext>
            </p:extLst>
          </p:nvPr>
        </p:nvGraphicFramePr>
        <p:xfrm>
          <a:off x="914400" y="1258957"/>
          <a:ext cx="10363200" cy="516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0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4E4F97-5F48-4CF7-AB2D-3966DF9E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3496"/>
            <a:ext cx="10364451" cy="79354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ru-RU" sz="36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Задачи работы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221BDD7-3478-4EF6-AB2E-BCE04B5F9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596138"/>
              </p:ext>
            </p:extLst>
          </p:nvPr>
        </p:nvGraphicFramePr>
        <p:xfrm>
          <a:off x="914400" y="1027044"/>
          <a:ext cx="10363200" cy="5830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20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8204A1-FA14-4C6C-BBCF-A7D8B673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5947"/>
            <a:ext cx="10364451" cy="1215532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Формы работы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E3B57E39-0EF3-4BCC-A72B-7FFE557BB1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70649"/>
              </p:ext>
            </p:extLst>
          </p:nvPr>
        </p:nvGraphicFramePr>
        <p:xfrm>
          <a:off x="913149" y="1870376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5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7DF5FC-5CED-44CD-BD1C-0B045ED7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85530"/>
            <a:ext cx="10364451" cy="119269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Методы работы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6A274F54-888C-4FFF-AC4A-2A5BD29F1B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248867"/>
              </p:ext>
            </p:extLst>
          </p:nvPr>
        </p:nvGraphicFramePr>
        <p:xfrm>
          <a:off x="915026" y="1716881"/>
          <a:ext cx="10363200" cy="400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4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7D213D-CC38-4D53-9075-FDF7EE9B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2207"/>
            <a:ext cx="10364451" cy="798089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ru-RU" sz="4400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Планируемые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72D858-75DB-4162-B412-71F91476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982"/>
            <a:ext cx="12192000" cy="542309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Повышение педагогической компетенции педагогов и родителей в вопросах развития детей дошкольного возраста.</a:t>
            </a:r>
          </a:p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Создание в группе развивающей предметно-пространственной среды с использованием камешков </a:t>
            </a:r>
            <a:r>
              <a:rPr lang="ru-RU" sz="3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Марблс</a:t>
            </a:r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Повышение активности интеллектуальных  способностей детей во всех видах детской деятельности.</a:t>
            </a:r>
          </a:p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Развитие у детей познавательной , исследовательской активности, коммуникативных навыков и творческих способностей.</a:t>
            </a:r>
          </a:p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звукопроизношения, развитие лексико-грамматического, фонетико-фонематического строя, связной речи детей, знакомство с элементами звуко-буквенного анализа.</a:t>
            </a:r>
          </a:p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Развитие  мелкой моторики, зрительно – двигательной координации.</a:t>
            </a:r>
          </a:p>
          <a:p>
            <a:pPr algn="just"/>
            <a:r>
              <a:rPr lang="ru-RU" sz="3800" cap="none" dirty="0">
                <a:latin typeface="Arial" panose="020B0604020202020204" pitchFamily="34" charset="0"/>
                <a:cs typeface="Arial" panose="020B0604020202020204" pitchFamily="34" charset="0"/>
              </a:rPr>
              <a:t>Развитие эмоциональной отзывчивости.</a:t>
            </a:r>
          </a:p>
          <a:p>
            <a:endParaRPr lang="ru-RU" sz="3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27958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AD2881-B642-447F-BEFC-07F3B537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6054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ГЛАВНЫЙ ПРИНЦИП ИСПОЛЬЗОВАНИЯ КАМЕШЕК МАРБЛС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БЕЗОПАСНОСТЬ!!!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КАМЕШКИ МАРБЛС ИСПОЛЬЗУЮТСЯ В ИНДИВИДУАЛЬНОЙ 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ИЛИ ГРУППОВОЙ РАБОТЕ С ДЕТЬМИ ПОД НАБЛЮДЕНИЕМ И РУКОВОДСТВОМ 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ПЕДАГОГА.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AE68962-7A3E-4ADC-9D72-049DDE567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277" y="3760304"/>
            <a:ext cx="3853006" cy="257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FD8AEEC-DB1C-460E-BC3C-A6EE59FB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216" y="3285899"/>
            <a:ext cx="2560542" cy="256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CD3C5E8-D910-4C40-88AC-53DA21CDF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691" y="3662759"/>
            <a:ext cx="3627434" cy="276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750</TotalTime>
  <Words>434</Words>
  <Application>Microsoft Office PowerPoint</Application>
  <PresentationFormat>Произвольный</PresentationFormat>
  <Paragraphs>60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Капля</vt:lpstr>
      <vt:lpstr>Моя педагогическая находка «Камешки Марблс, как технология всестороннего развития детей дошкольного возраста»</vt:lpstr>
      <vt:lpstr>Презентация PowerPoint</vt:lpstr>
      <vt:lpstr>Актуальность</vt:lpstr>
      <vt:lpstr>Цели работы</vt:lpstr>
      <vt:lpstr>Задачи работы</vt:lpstr>
      <vt:lpstr>Формы работы</vt:lpstr>
      <vt:lpstr>Методы работы</vt:lpstr>
      <vt:lpstr>Планируемые результаты</vt:lpstr>
      <vt:lpstr>ГЛАВНЫЙ ПРИНЦИП ИСПОЛЬЗОВАНИЯ КАМЕШЕК МАРБЛС     БЕЗОПАСНОСТЬ!!! КАМЕШКИ МАРБЛС ИСПОЛЬЗУЮТСЯ В ИНДИВИДУАЛЬНОЙ  ИЛИ ГРУППОВОЙ РАБОТЕ С ДЕТЬМИ ПОД НАБЛЮДЕНИЕМ И РУКОВОДСТВОМ  ПЕДАГОГА. </vt:lpstr>
      <vt:lpstr>Центр работы с камешками марблс</vt:lpstr>
      <vt:lpstr>Образовательная область «Познавательное развитие».</vt:lpstr>
      <vt:lpstr>Презентация PowerPoint</vt:lpstr>
      <vt:lpstr>Образовательная область  «речевое развитие».</vt:lpstr>
      <vt:lpstr>Презентация PowerPoint</vt:lpstr>
      <vt:lpstr>Образовательная область  «социально-коммуникативное развитие».</vt:lpstr>
      <vt:lpstr>Презентация PowerPoint</vt:lpstr>
      <vt:lpstr>Образовательная область «физическое развитие».</vt:lpstr>
      <vt:lpstr>Образовательная область «художественно-эстетическое развитие».</vt:lpstr>
      <vt:lpstr>Презентация PowerPoint</vt:lpstr>
      <vt:lpstr>Взаимодействие с родителями</vt:lpstr>
      <vt:lpstr>взаимодействие с педагогами</vt:lpstr>
      <vt:lpstr>В результате проведённой работы</vt:lpstr>
      <vt:lpstr>Камешки марблс – это материал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</dc:creator>
  <cp:lastModifiedBy>Пользователь Windows</cp:lastModifiedBy>
  <cp:revision>23</cp:revision>
  <dcterms:created xsi:type="dcterms:W3CDTF">2022-01-10T09:20:50Z</dcterms:created>
  <dcterms:modified xsi:type="dcterms:W3CDTF">2022-01-11T11:37:57Z</dcterms:modified>
</cp:coreProperties>
</file>