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81" r:id="rId3"/>
    <p:sldId id="282" r:id="rId4"/>
    <p:sldId id="28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86" r:id="rId18"/>
    <p:sldId id="277" r:id="rId19"/>
    <p:sldId id="284" r:id="rId20"/>
    <p:sldId id="28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algn="ctr"/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</a:t>
            </a:r>
            <a:b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«Эта удивительная соль»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09379" y="4941168"/>
            <a:ext cx="6400800" cy="17281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Понадцова Н.А.</a:t>
            </a: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группа- Даша Г., Кирилл А., Костя А., Владик Г., Полина И., Илья П.</a:t>
            </a: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50 г. Шахты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lexey Ulyanitsky\Desktop\skraby-dlya-lica-iz-sol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7" y="1450641"/>
            <a:ext cx="77768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aa2fd2c9994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286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DSC0345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71" y="1244278"/>
            <a:ext cx="43924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46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3744437"/>
            <a:ext cx="4680520" cy="285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«Соль растворяется в воде»</a:t>
            </a:r>
            <a:endParaRPr lang="ru-RU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«Выращивание кристаллов»</a:t>
            </a:r>
            <a:b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9" descr="DSC03426.JPG"/>
          <p:cNvPicPr>
            <a:picLocks noGrp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0" r="-16399"/>
          <a:stretch>
            <a:fillRect/>
          </a:stretch>
        </p:blipFill>
        <p:spPr>
          <a:xfrm>
            <a:off x="-108520" y="1700808"/>
            <a:ext cx="45720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DSC001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348880"/>
            <a:ext cx="39604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«Выпаривание в воде»</a:t>
            </a:r>
            <a:b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 descr="DSC03451.JPG"/>
          <p:cNvPicPr>
            <a:picLocks noGrp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0" r="-16399"/>
          <a:stretch>
            <a:fillRect/>
          </a:stretch>
        </p:blipFill>
        <p:spPr>
          <a:xfrm>
            <a:off x="3050" y="1556792"/>
            <a:ext cx="428396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DSC035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132856"/>
            <a:ext cx="4572000" cy="312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8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5678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«Незамерзающая соль»</a:t>
            </a:r>
            <a:b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1" descr="DSC0343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4953000" cy="338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2" descr="DSC0343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348880"/>
            <a:ext cx="3476625" cy="237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8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Мертвого моря»</a:t>
            </a:r>
            <a:b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DSC0344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0200"/>
            <a:ext cx="5791200" cy="419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9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Окрашивание соли</a:t>
            </a:r>
            <a:r>
              <a:rPr lang="ru-RU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8" descr="DSC035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2204864"/>
            <a:ext cx="4343400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DSC035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84784"/>
            <a:ext cx="37719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0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из соли</a:t>
            </a:r>
            <a:b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lexey Ulyanitsky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4229"/>
            <a:ext cx="25202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SC035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600" y="1161079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DSC035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3504229"/>
            <a:ext cx="2185987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DSC0354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124744"/>
            <a:ext cx="2992438" cy="22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Фото062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67" y="2636912"/>
            <a:ext cx="3024336" cy="2957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13624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соли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i?id=9d7aa914a21706ac6db9cec334ce1e63&amp;n=33&amp;h=215&amp;w=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0" y="1268760"/>
            <a:ext cx="44481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?id=5bbe733bd544a3de10dc047c0bdd0c41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46" y="1119646"/>
            <a:ext cx="3857963" cy="234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0011-011-Ispolzovanie-soli-v-narodnoj-medits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7" y="3718173"/>
            <a:ext cx="4267200" cy="27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img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80" y="3645024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b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b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1459259546439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00808"/>
            <a:ext cx="7772400" cy="487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7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8208912" cy="550579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проведённой работы дети обобщили знания о соли, расширили знания о том, какие виды соли бывают, как её добывают и где  используют. А так же убедились, что неизведанное рядом и самые простые и знакомые вещи могут быть необычными и очень интересными.</a:t>
            </a: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проведения проекта.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Оборудование и материалы для проведения опытов: лупы, прозрачные баночки, стаканчики, ложки , соль, яйцо, лёд, вода, гуашь.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Материал для рисования:  альбом для рисования, соль, клей ПВА, цветная соль.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ИКТ- слайды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5569"/>
            <a:ext cx="2514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7610" y="404664"/>
            <a:ext cx="8064896" cy="57880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детей готовности самостоятельно изучать окружающий мир, решать задачи в процессе поисковой деятельности.  Познакомить их с необычными свойствами соли, как она попадает к нам на стол. Выяснить области применения соли.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исследованию соли, её свойств и качеств.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свойства соли опытным путём.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о добыче соли.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стремление к поисково- познавательной  деятельности.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мыслительную активность и творческие способности детей.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уверенность в своих силах.</a:t>
            </a:r>
          </a:p>
          <a:p>
            <a:pPr marL="45720" indent="0"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12" descr="2490092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" y="5076825"/>
            <a:ext cx="1657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Детская энциклопедия «Всё обо всём».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Интернет ресурс.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1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4440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Мы полюбили соль, а вы?</a:t>
            </a:r>
            <a:br>
              <a:rPr lang="ru-RU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6468" y="5062506"/>
            <a:ext cx="6845971" cy="1257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4" name="Picture 7" descr="1409814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3340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2415759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131" y="11110"/>
            <a:ext cx="21336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2415759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96" y="3947368"/>
            <a:ext cx="21336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2415759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15182"/>
            <a:ext cx="21336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208912" cy="46085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натуре исследователь. Любознательность и стремление к экспериментированию с успехом проявляется в поисковой деятельности. Один из наиболее эффективных методов организации поисковой деятельности детей – метод проектирования. Главное достоинство метода проектирования заключается в том, что детям предоставляется возможность самостоятельно или  с небольшой помощью взрослых установить представления о различных сторонах изучаемого объекта.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соль? Интересное и необычное всегда рядом, не требует особых усилий и затрат. Соль, которая есть на каждом столе, в каждом доме, известна и знакомая,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неопознанная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таинственная.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10225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1" y="-8486"/>
            <a:ext cx="2452688" cy="21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576064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исследовательский, познавательный, творческий.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соли, её основных признаках, свойствах, местах добычи, об использовании человеком.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знаний, навыков экспериментирования, повышение уровня усвоения программного материала.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Пополнении предметно-развивающей среды: обогащение опытно-экспериментальной лаборатории, создание картотеки опытов, загадок, пословиц о соли.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наблюдательности, внимания,  умения сравнивать.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пытно-экспериментальная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4" name="Picture 9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86" y="4725144"/>
            <a:ext cx="2514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DSC034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092" y="3717032"/>
            <a:ext cx="4039985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2" descr="42ikYg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22641" b="-769"/>
          <a:stretch>
            <a:fillRect/>
          </a:stretch>
        </p:blipFill>
        <p:spPr>
          <a:xfrm>
            <a:off x="2483768" y="980728"/>
            <a:ext cx="4680520" cy="273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1458568367416_0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717032"/>
            <a:ext cx="37338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14973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2147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512511" cy="259228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/>
              <a:t>Соль - незаменимый продукт питания, о которой мы ничего не знаем</a:t>
            </a:r>
            <a:br>
              <a:rPr lang="ru-RU" sz="3200" i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881807235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82453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452241367_997787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484"/>
            <a:ext cx="360040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5" descr="23161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004"/>
            <a:ext cx="2891979" cy="3900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5723195_Opyty_v_komnate_Veselye_nauchnye_opyty_dlya_detej_i_vzrosly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7740"/>
            <a:ext cx="3332163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aabc8f3ca68ea2259ed6f79fab5c79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0181"/>
            <a:ext cx="2973388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1"/>
          <p:cNvPicPr>
            <a:picLocks noChangeAspect="1" noChangeArrowheads="1" noCrop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20" y="4797152"/>
            <a:ext cx="1981200" cy="159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SC03518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4172" r="7918" b="9859"/>
          <a:stretch/>
        </p:blipFill>
        <p:spPr>
          <a:xfrm>
            <a:off x="2587216" y="1196752"/>
            <a:ext cx="6356733" cy="467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514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4315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</p:spTree>
    <p:extLst>
      <p:ext uri="{BB962C8B-B14F-4D97-AF65-F5344CB8AC3E}">
        <p14:creationId xmlns:p14="http://schemas.microsoft.com/office/powerpoint/2010/main" val="18724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1022506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" y="116633"/>
            <a:ext cx="289537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5" descr="DSC035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9068" y="18864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DSC034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611" y="306896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3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246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Исследовательский проект  «Эта удивительная соль»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Проблема. Соль - незаменимый продукт питания, о которой мы ничего не знаем  </vt:lpstr>
      <vt:lpstr>Презентация PowerPoint</vt:lpstr>
      <vt:lpstr>Презентация PowerPoint</vt:lpstr>
      <vt:lpstr>Презентация PowerPoint</vt:lpstr>
      <vt:lpstr>Презентация PowerPoint</vt:lpstr>
      <vt:lpstr>«Выращивание кристаллов» </vt:lpstr>
      <vt:lpstr>«Выпаривание в воде» </vt:lpstr>
      <vt:lpstr>«Незамерзающая соль» </vt:lpstr>
      <vt:lpstr>«Эффект Мертвого моря» </vt:lpstr>
      <vt:lpstr>Окрашивание соли </vt:lpstr>
      <vt:lpstr>Творчество из соли </vt:lpstr>
      <vt:lpstr>Польза соли</vt:lpstr>
      <vt:lpstr>Заключительный этап Газета для родителей </vt:lpstr>
      <vt:lpstr>Презентация PowerPoint</vt:lpstr>
      <vt:lpstr>Презентация PowerPoint</vt:lpstr>
      <vt:lpstr>Мы полюбили соль, а вы?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Ulyanitsky</dc:creator>
  <cp:lastModifiedBy>Пользователь Windows</cp:lastModifiedBy>
  <cp:revision>14</cp:revision>
  <dcterms:created xsi:type="dcterms:W3CDTF">2019-05-29T16:50:28Z</dcterms:created>
  <dcterms:modified xsi:type="dcterms:W3CDTF">2019-05-29T19:40:50Z</dcterms:modified>
</cp:coreProperties>
</file>