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1" r:id="rId2"/>
    <p:sldId id="281" r:id="rId3"/>
    <p:sldId id="282" r:id="rId4"/>
    <p:sldId id="283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5" r:id="rId16"/>
    <p:sldId id="276" r:id="rId17"/>
    <p:sldId id="286" r:id="rId18"/>
    <p:sldId id="277" r:id="rId19"/>
    <p:sldId id="284" r:id="rId20"/>
    <p:sldId id="285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143000"/>
          </a:xfrm>
        </p:spPr>
        <p:txBody>
          <a:bodyPr/>
          <a:lstStyle/>
          <a:p>
            <a:pPr algn="ctr"/>
            <a: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проект </a:t>
            </a:r>
            <a:b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«Эта удивительная соль»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09379" y="4941168"/>
            <a:ext cx="6400800" cy="172819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– Понадцова Н.А.</a:t>
            </a: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группа- Даша Г., Кирилл А., Костя А., Владик Г., Полина И., Илья П.</a:t>
            </a: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50 г. Шахты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lexey Ulyanitsky\Desktop\skraby-dlya-lica-iz-sol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47" y="1450641"/>
            <a:ext cx="777686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61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daa2fd2c9994_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22860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 descr="DSC03454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371" y="1244278"/>
            <a:ext cx="439248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03461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3968" y="3744437"/>
            <a:ext cx="4680520" cy="2852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5576" y="332656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«Соль растворяется в воде»</a:t>
            </a:r>
            <a:endParaRPr lang="ru-RU" sz="48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8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«Выращивание кристаллов»</a:t>
            </a:r>
            <a:b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9" descr="DSC03426.JPG"/>
          <p:cNvPicPr>
            <a:picLocks noGrp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50" r="-16399"/>
          <a:stretch>
            <a:fillRect/>
          </a:stretch>
        </p:blipFill>
        <p:spPr>
          <a:xfrm>
            <a:off x="-108520" y="1700808"/>
            <a:ext cx="4572000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 descr="DSC0016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6" y="2348880"/>
            <a:ext cx="396044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498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«Выпаривание в воде»</a:t>
            </a:r>
            <a:b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10" descr="DSC03451.JPG"/>
          <p:cNvPicPr>
            <a:picLocks noGrp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50" r="-16399"/>
          <a:stretch>
            <a:fillRect/>
          </a:stretch>
        </p:blipFill>
        <p:spPr>
          <a:xfrm>
            <a:off x="3050" y="1556792"/>
            <a:ext cx="4283968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DSC0352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984" y="2132856"/>
            <a:ext cx="4572000" cy="3122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184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056784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«Незамерзающая соль»</a:t>
            </a:r>
            <a:b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11" descr="DSC0343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916832"/>
            <a:ext cx="4953000" cy="3382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12" descr="DSC0343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104" y="2348880"/>
            <a:ext cx="3476625" cy="2373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384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«Эффект Мертвого моря»</a:t>
            </a:r>
            <a:b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6" descr="DSC0344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1600200"/>
            <a:ext cx="5791200" cy="4197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898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56084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Окрашивание соли</a:t>
            </a:r>
            <a:r>
              <a:rPr lang="ru-RU" sz="4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/>
            </a:r>
            <a:br>
              <a:rPr lang="ru-RU" sz="4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</a:br>
            <a:endParaRPr lang="ru-RU" dirty="0"/>
          </a:p>
        </p:txBody>
      </p:sp>
      <p:pic>
        <p:nvPicPr>
          <p:cNvPr id="4" name="Picture 8" descr="DSC0351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2204864"/>
            <a:ext cx="4343400" cy="2965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DSC0351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484784"/>
            <a:ext cx="37719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208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из соли</a:t>
            </a:r>
            <a:b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lexey Ulyanitsky\Desktop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4229"/>
            <a:ext cx="252028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DSC0352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600" y="1161079"/>
            <a:ext cx="312420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 descr="DSC0353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00" y="3504229"/>
            <a:ext cx="2185987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0" descr="DSC0354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152" y="1124744"/>
            <a:ext cx="2992438" cy="224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Фото062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967" y="2636912"/>
            <a:ext cx="3024336" cy="2957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98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4136247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соли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i?id=9d7aa914a21706ac6db9cec334ce1e63&amp;n=33&amp;h=215&amp;w=4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90" y="1268760"/>
            <a:ext cx="4448175" cy="2047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i?id=5bbe733bd544a3de10dc047c0bdd0c41&amp;n=33&amp;h=215&amp;w=2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946" y="1119646"/>
            <a:ext cx="3857963" cy="23461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0011-011-Ispolzovanie-soli-v-narodnoj-medits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7" y="3718173"/>
            <a:ext cx="4267200" cy="27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img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480" y="3645024"/>
            <a:ext cx="3886200" cy="2914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93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58417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b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</a:t>
            </a: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b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2" descr="1459259546439_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700808"/>
            <a:ext cx="7772400" cy="4871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576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908720"/>
            <a:ext cx="8208912" cy="550579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проведённой работы дети обобщили знания о соли, расширили знания о том, какие виды соли бывают, как её добывают и где  используют. А так же убедились, что неизведанное рядом и самые простые и знакомые вещи могут быть необычными и очень интересными.</a:t>
            </a:r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проведения проекта.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Оборудование и материалы для проведения опытов: лупы, прозрачные баночки, стаканчики, ложки , соль, яйцо, лёд, вода, гуашь.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Материал для рисования:  альбом для рисования, соль, клей ПВА, цветная соль.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ИКТ- слайды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35569"/>
            <a:ext cx="25146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81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47610" y="404664"/>
            <a:ext cx="8064896" cy="578802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формирования у детей готовности самостоятельно изучать окружающий мир, решать задачи в процессе поисковой деятельности.  Познакомить их с необычными свойствами соли, как она попадает к нам на стол. Выяснить области применения соли.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к исследованию соли, её свойств и качеств.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свойства соли опытным путём.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представления о добыче соли.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стремление к поисково- познавательной  деятельности.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мыслительную активность и творческие способности детей.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любознательность, уверенность в своих силах.</a:t>
            </a:r>
          </a:p>
          <a:p>
            <a:pPr marL="45720" indent="0" algn="just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Picture 12" descr="24900927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5" y="5076825"/>
            <a:ext cx="16573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1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Детская энциклопедия «Всё обо всём».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Интернет ресурс.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14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44408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Impact"/>
              </a:rPr>
              <a:t>Мы полюбили соль, а вы?</a:t>
            </a:r>
            <a:br>
              <a:rPr lang="ru-RU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Impact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86468" y="5062506"/>
            <a:ext cx="6845971" cy="12573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endParaRPr lang="ru-RU" dirty="0"/>
          </a:p>
        </p:txBody>
      </p:sp>
      <p:pic>
        <p:nvPicPr>
          <p:cNvPr id="4" name="Picture 7" descr="14098144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32856"/>
            <a:ext cx="5334000" cy="272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2415759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7131" y="11110"/>
            <a:ext cx="2133600" cy="18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2415759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96" y="3947368"/>
            <a:ext cx="2133600" cy="18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 descr="2415759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15182"/>
            <a:ext cx="2133600" cy="181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2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412776"/>
            <a:ext cx="8208912" cy="4608512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своей натуре исследователь. Любознательность и стремление к экспериментированию с успехом проявляется в поисковой деятельности. Один из наиболее эффективных методов организации поисковой деятельности детей – метод проектирования. Главное достоинство метода проектирования заключается в том, что детям предоставляется возможность самостоятельно или  с небольшой помощью взрослых установить представления о различных сторонах изучаемого объекта.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соль? Интересное и необычное всегда рядом, не требует особых усилий и затрат. Соль, которая есть на каждом столе, в каждом доме, известна и знакомая,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неопознанная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таинственная.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1102250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51" y="-8486"/>
            <a:ext cx="2452688" cy="219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521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24936" cy="5760640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исследовательский, познавательный, творческий.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Расширение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соли, её основных признаках, свойствах, местах добычи, об использовании человеком.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знаний, навыков экспериментирования, повышение уровня усвоения программного материала.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Пополнении предметно-развивающей среды: обогащение опытно-экспериментальной лаборатории, создание картотеки опытов, загадок, пословиц о соли.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наблюдательности, внимания,  умения сравнивать.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проектом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пытно-экспериментальная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/>
          </a:p>
        </p:txBody>
      </p:sp>
      <p:pic>
        <p:nvPicPr>
          <p:cNvPr id="4" name="Picture 9" descr="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786" y="4725144"/>
            <a:ext cx="25146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31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1" descr="DSC0343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6092" y="3717032"/>
            <a:ext cx="4039985" cy="29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2" descr="42ikYgY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7" r="22641" b="-769"/>
          <a:stretch>
            <a:fillRect/>
          </a:stretch>
        </p:blipFill>
        <p:spPr>
          <a:xfrm>
            <a:off x="2483768" y="980728"/>
            <a:ext cx="4680520" cy="2738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 descr="1458568367416_0 (1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3717032"/>
            <a:ext cx="373380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187624" y="149730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</p:txBody>
      </p:sp>
    </p:spTree>
    <p:extLst>
      <p:ext uri="{BB962C8B-B14F-4D97-AF65-F5344CB8AC3E}">
        <p14:creationId xmlns:p14="http://schemas.microsoft.com/office/powerpoint/2010/main" val="321474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512511" cy="2592288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/>
              <a:t>Соль - незаменимый продукт питания, о которой мы ничего не знаем</a:t>
            </a:r>
            <a:br>
              <a:rPr lang="ru-RU" sz="3200" i="1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881807235"/>
          <p:cNvPicPr>
            <a:picLocks noGrp="1" noChangeAspect="1" noChangeArrowheads="1" noCro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96952"/>
            <a:ext cx="482453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97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1452241367_9977874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484"/>
            <a:ext cx="3600400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5" descr="231614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004"/>
            <a:ext cx="2891979" cy="3900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5723195_Opyty_v_komnate_Veselye_nauchnye_opyty_dlya_detej_i_vzrosly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7740"/>
            <a:ext cx="3332163" cy="4419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7" descr="aabc8f3ca68ea2259ed6f79fab5c79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70181"/>
            <a:ext cx="2973388" cy="3886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1"/>
          <p:cNvPicPr>
            <a:picLocks noChangeAspect="1" noChangeArrowheads="1" noCrop="1"/>
          </p:cNvPicPr>
          <p:nvPr>
            <p:ph type="title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520" y="4797152"/>
            <a:ext cx="1981200" cy="159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767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SC03518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" t="4172" r="7918" b="9859"/>
          <a:stretch/>
        </p:blipFill>
        <p:spPr>
          <a:xfrm>
            <a:off x="2587216" y="1196752"/>
            <a:ext cx="6356733" cy="4671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9" descr="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37112"/>
            <a:ext cx="25146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95736" y="260648"/>
            <a:ext cx="43156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</a:p>
        </p:txBody>
      </p:sp>
    </p:spTree>
    <p:extLst>
      <p:ext uri="{BB962C8B-B14F-4D97-AF65-F5344CB8AC3E}">
        <p14:creationId xmlns:p14="http://schemas.microsoft.com/office/powerpoint/2010/main" val="18724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11022506"/>
          <p:cNvPicPr>
            <a:picLocks noGrp="1" noChangeAspect="1" noChangeArrowheads="1" noCro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0" y="116633"/>
            <a:ext cx="289537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Содержимое 5" descr="DSC0359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9068" y="188640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4" descr="DSC0342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611" y="3068960"/>
            <a:ext cx="4800600" cy="360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437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158</TotalTime>
  <Words>246</Words>
  <Application>Microsoft Office PowerPoint</Application>
  <PresentationFormat>Экран (4:3)</PresentationFormat>
  <Paragraphs>56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Исследовательский проект  «Эта удивительная соль»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Проблема. Соль - незаменимый продукт питания, о которой мы ничего не знаем  </vt:lpstr>
      <vt:lpstr>Презентация PowerPoint</vt:lpstr>
      <vt:lpstr>Презентация PowerPoint</vt:lpstr>
      <vt:lpstr>Презентация PowerPoint</vt:lpstr>
      <vt:lpstr>Презентация PowerPoint</vt:lpstr>
      <vt:lpstr>«Выращивание кристаллов» </vt:lpstr>
      <vt:lpstr>«Выпаривание в воде» </vt:lpstr>
      <vt:lpstr>«Незамерзающая соль» </vt:lpstr>
      <vt:lpstr>«Эффект Мертвого моря» </vt:lpstr>
      <vt:lpstr>Окрашивание соли </vt:lpstr>
      <vt:lpstr>Творчество из соли </vt:lpstr>
      <vt:lpstr>Польза соли</vt:lpstr>
      <vt:lpstr>Заключительный этап Газета для родителей </vt:lpstr>
      <vt:lpstr>Презентация PowerPoint</vt:lpstr>
      <vt:lpstr>Презентация PowerPoint</vt:lpstr>
      <vt:lpstr>Мы полюбили соль, а вы?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Alexey Ulyanitsky</dc:creator>
  <cp:lastModifiedBy>Пользователь Windows</cp:lastModifiedBy>
  <cp:revision>14</cp:revision>
  <dcterms:created xsi:type="dcterms:W3CDTF">2019-05-29T16:50:28Z</dcterms:created>
  <dcterms:modified xsi:type="dcterms:W3CDTF">2019-05-29T19:40:50Z</dcterms:modified>
</cp:coreProperties>
</file>