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83" r:id="rId2"/>
    <p:sldId id="275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71" r:id="rId16"/>
    <p:sldId id="276" r:id="rId17"/>
    <p:sldId id="277" r:id="rId18"/>
    <p:sldId id="278" r:id="rId19"/>
    <p:sldId id="279" r:id="rId20"/>
    <p:sldId id="280" r:id="rId21"/>
    <p:sldId id="281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05B67D9-E8DA-42EB-9702-C7FD042FEBDD}">
          <p14:sldIdLst>
            <p14:sldId id="283"/>
            <p14:sldId id="275"/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8"/>
            <p14:sldId id="271"/>
            <p14:sldId id="276"/>
            <p14:sldId id="277"/>
            <p14:sldId id="278"/>
            <p14:sldId id="279"/>
            <p14:sldId id="280"/>
            <p14:sldId id="281"/>
            <p14:sldId id="2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52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908720"/>
            <a:ext cx="7488832" cy="4824536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0070C0"/>
                </a:solidFill>
              </a:rPr>
              <a:t>ОПЫТЫ С ВОДОЙ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i="1" u="sng" dirty="0" smtClean="0">
                <a:solidFill>
                  <a:srgbClr val="0070C0"/>
                </a:solidFill>
              </a:rPr>
              <a:t>Группа </a:t>
            </a:r>
            <a:r>
              <a:rPr lang="ru-RU" i="1" u="sng" dirty="0" smtClean="0">
                <a:solidFill>
                  <a:srgbClr val="C00000"/>
                </a:solidFill>
              </a:rPr>
              <a:t>«СВЕТЛЯЧОК»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19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D:\Работа\детский сад\самообразование\экспериментальная деятельность\опыты с водой\Слайд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69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Работа\детский сад\самообразование\экспериментальная деятельность\опыты с водой\Слайд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8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49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D:\Работа\детский сад\самообразование\экспериментальная деятельность\опыты с водой\Слайд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63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:\Работа\детский сад\самообразование\экспериментальная деятельность\опыты с водой\Слайд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D:\Работа\детский сад\самообразование\экспериментальная деятельность\опыты с водой\Слайд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8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55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D:\Работа\детский сад\самообразование\экспериментальная деятельность\опыты с водой\Слайд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6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32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Работа\детский сад\самообразование\экспериментальная деятельность\опыты с водой\Слайд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70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Работа\детский сад\самообразование\экспериментальная деятельность\опыты с водой\Слайд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43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Работа\детский сад\самообразование\экспериментальная деятельность\опыты с водой\Слайд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512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55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Работа\детский сад\самообразование\экспериментальная деятельность\опыты с водой\Слайд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48" y="226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63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Работа\детский сад\самообразование\экспериментальная деятельность\опыты с водой\Слайд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86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Работа\детский сад\самообразование\экспериментальная деятельность\опыты с водой\Слайд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5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08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Работа\детский сад\самообразование\экспериментальная деятельность\опыты с водой\Слайд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47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Работа\детский сад\самообразование\экспериментальная деятельность\опыты с водой\Слайд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5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50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Работа\детский сад\самообразование\экспериментальная деятельность\опыты с водой\Слайд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8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1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Работа\детский сад\самообразование\экспериментальная деятельность\опыты с водой\Слайд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21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Работа\детский сад\самообразование\экспериментальная деятельность\опыты с водой\Слайд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" y="-711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26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Работа\детский сад\самообразование\экспериментальная деятельность\опыты с водой\Слайд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57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Работа\детский сад\самообразование\экспериментальная деятельность\опыты с водой\Слайд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2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69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Работа\детский сад\самообразование\экспериментальная деятельность\опыты с водой\Слайд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4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Работа\детский сад\самообразование\экспериментальная деятельность\опыты с водой\Слайд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57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</TotalTime>
  <Words>0</Words>
  <Application>Microsoft Office PowerPoint</Application>
  <PresentationFormat>Экран (4:3)</PresentationFormat>
  <Paragraphs>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Воздушный поток</vt:lpstr>
      <vt:lpstr> ОПЫТЫ С ВОДОЙ Группа «СВЕТЛЯЧОК».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Пользователь Windows</cp:lastModifiedBy>
  <cp:revision>5</cp:revision>
  <dcterms:modified xsi:type="dcterms:W3CDTF">2021-03-23T11:08:21Z</dcterms:modified>
</cp:coreProperties>
</file>